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3" r:id="rId7"/>
    <p:sldId id="261" r:id="rId8"/>
    <p:sldId id="269" r:id="rId9"/>
    <p:sldId id="271" r:id="rId10"/>
    <p:sldId id="276" r:id="rId11"/>
    <p:sldId id="277" r:id="rId12"/>
    <p:sldId id="278" r:id="rId13"/>
    <p:sldId id="262" r:id="rId14"/>
    <p:sldId id="270" r:id="rId15"/>
    <p:sldId id="264" r:id="rId16"/>
    <p:sldId id="274" r:id="rId17"/>
    <p:sldId id="275" r:id="rId18"/>
    <p:sldId id="279" r:id="rId19"/>
    <p:sldId id="280" r:id="rId20"/>
    <p:sldId id="281" r:id="rId21"/>
    <p:sldId id="273" r:id="rId22"/>
    <p:sldId id="265" r:id="rId23"/>
    <p:sldId id="266" r:id="rId24"/>
    <p:sldId id="267" r:id="rId25"/>
    <p:sldId id="268" r:id="rId26"/>
  </p:sldIdLst>
  <p:sldSz cx="18288000" cy="10287000"/>
  <p:notesSz cx="6858000" cy="9144000"/>
  <p:embeddedFontLst>
    <p:embeddedFont>
      <p:font typeface="210 디딤고딕" panose="020B0600000101010101" charset="-127"/>
      <p:regular r:id="rId27"/>
    </p:embeddedFont>
    <p:embeddedFont>
      <p:font typeface="TDTD와이즈굴림" panose="020B0600000101010101" charset="-127"/>
      <p:regular r:id="rId28"/>
    </p:embeddedFont>
    <p:embeddedFont>
      <p:font typeface="Balsamiq Sans" panose="020B0600000101010101" charset="0"/>
      <p:regular r:id="rId29"/>
    </p:embeddedFont>
    <p:embeddedFont>
      <p:font typeface="LG Smart UI Bold" panose="020B0800000101010101" pitchFamily="50" charset="-127"/>
      <p:bold r:id="rId30"/>
    </p:embeddedFont>
    <p:embeddedFont>
      <p:font typeface="LG Smart UI SemiBold" panose="020B0700000101010101" pitchFamily="50" charset="-127"/>
      <p:bold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30" autoAdjust="0"/>
    <p:restoredTop sz="94622" autoAdjust="0"/>
  </p:normalViewPr>
  <p:slideViewPr>
    <p:cSldViewPr>
      <p:cViewPr varScale="1">
        <p:scale>
          <a:sx n="33" d="100"/>
          <a:sy n="33" d="100"/>
        </p:scale>
        <p:origin x="446"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9.svg"/><Relationship Id="rId7"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9.svg"/><Relationship Id="rId7" Type="http://schemas.openxmlformats.org/officeDocument/2006/relationships/image" Target="../media/image3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9.sv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9.sv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9.sv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svg"/><Relationship Id="rId7" Type="http://schemas.openxmlformats.org/officeDocument/2006/relationships/image" Target="../media/image41.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s>
</file>

<file path=ppt/slides/_rels/slide2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svg"/><Relationship Id="rId7"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3" name="Freeform 3"/>
          <p:cNvSpPr/>
          <p:nvPr/>
        </p:nvSpPr>
        <p:spPr>
          <a:xfrm>
            <a:off x="9144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grpSp>
        <p:nvGrpSpPr>
          <p:cNvPr id="4" name="Group 4"/>
          <p:cNvGrpSpPr>
            <a:grpSpLocks noChangeAspect="1"/>
          </p:cNvGrpSpPr>
          <p:nvPr/>
        </p:nvGrpSpPr>
        <p:grpSpPr>
          <a:xfrm>
            <a:off x="3471475" y="739716"/>
            <a:ext cx="11345051" cy="8518584"/>
            <a:chOff x="0" y="0"/>
            <a:chExt cx="8456930" cy="6350000"/>
          </a:xfrm>
        </p:grpSpPr>
        <p:sp>
          <p:nvSpPr>
            <p:cNvPr id="5" name="Freeform 5"/>
            <p:cNvSpPr/>
            <p:nvPr/>
          </p:nvSpPr>
          <p:spPr>
            <a:xfrm>
              <a:off x="0" y="0"/>
              <a:ext cx="8456930" cy="6350000"/>
            </a:xfrm>
            <a:custGeom>
              <a:avLst/>
              <a:gdLst/>
              <a:ahLst/>
              <a:cxnLst/>
              <a:rect l="l" t="t" r="r" b="b"/>
              <a:pathLst>
                <a:path w="8456930" h="6350000">
                  <a:moveTo>
                    <a:pt x="8456930" y="355600"/>
                  </a:moveTo>
                  <a:lnTo>
                    <a:pt x="8456930" y="637540"/>
                  </a:lnTo>
                  <a:lnTo>
                    <a:pt x="8455661" y="5728970"/>
                  </a:lnTo>
                  <a:lnTo>
                    <a:pt x="8455661" y="5994400"/>
                  </a:lnTo>
                  <a:cubicBezTo>
                    <a:pt x="8455661" y="6189980"/>
                    <a:pt x="8295641" y="6350000"/>
                    <a:pt x="8100061" y="6350000"/>
                  </a:cubicBezTo>
                  <a:lnTo>
                    <a:pt x="355600" y="6350000"/>
                  </a:lnTo>
                  <a:cubicBezTo>
                    <a:pt x="160020" y="6350000"/>
                    <a:pt x="0" y="6189980"/>
                    <a:pt x="0" y="5994400"/>
                  </a:cubicBezTo>
                  <a:lnTo>
                    <a:pt x="0" y="638810"/>
                  </a:lnTo>
                  <a:cubicBezTo>
                    <a:pt x="0" y="637540"/>
                    <a:pt x="0" y="638810"/>
                    <a:pt x="0" y="637540"/>
                  </a:cubicBezTo>
                  <a:cubicBezTo>
                    <a:pt x="0" y="636270"/>
                    <a:pt x="0" y="636270"/>
                    <a:pt x="0" y="636270"/>
                  </a:cubicBezTo>
                  <a:lnTo>
                    <a:pt x="0" y="355600"/>
                  </a:lnTo>
                  <a:cubicBezTo>
                    <a:pt x="0" y="160020"/>
                    <a:pt x="160020" y="0"/>
                    <a:pt x="355600" y="0"/>
                  </a:cubicBezTo>
                  <a:lnTo>
                    <a:pt x="8101330" y="0"/>
                  </a:lnTo>
                  <a:cubicBezTo>
                    <a:pt x="8296910" y="0"/>
                    <a:pt x="8456930" y="160020"/>
                    <a:pt x="8456930" y="355600"/>
                  </a:cubicBezTo>
                  <a:close/>
                </a:path>
              </a:pathLst>
            </a:custGeom>
            <a:solidFill>
              <a:srgbClr val="000000"/>
            </a:solidFill>
          </p:spPr>
        </p:sp>
        <p:sp>
          <p:nvSpPr>
            <p:cNvPr id="6" name="Freeform 6"/>
            <p:cNvSpPr/>
            <p:nvPr/>
          </p:nvSpPr>
          <p:spPr>
            <a:xfrm>
              <a:off x="828040" y="265430"/>
              <a:ext cx="175260" cy="196850"/>
            </a:xfrm>
            <a:custGeom>
              <a:avLst/>
              <a:gdLst/>
              <a:ahLst/>
              <a:cxnLst/>
              <a:rect l="l" t="t" r="r" b="b"/>
              <a:pathLst>
                <a:path w="175260" h="196850">
                  <a:moveTo>
                    <a:pt x="0" y="196850"/>
                  </a:moveTo>
                  <a:lnTo>
                    <a:pt x="175260" y="196850"/>
                  </a:lnTo>
                  <a:lnTo>
                    <a:pt x="175260" y="0"/>
                  </a:lnTo>
                  <a:lnTo>
                    <a:pt x="165100" y="0"/>
                  </a:lnTo>
                  <a:lnTo>
                    <a:pt x="165100" y="171450"/>
                  </a:lnTo>
                  <a:cubicBezTo>
                    <a:pt x="165100" y="179070"/>
                    <a:pt x="158750" y="186690"/>
                    <a:pt x="149860" y="186690"/>
                  </a:cubicBezTo>
                  <a:lnTo>
                    <a:pt x="0" y="186690"/>
                  </a:lnTo>
                  <a:lnTo>
                    <a:pt x="0" y="196850"/>
                  </a:lnTo>
                  <a:close/>
                </a:path>
              </a:pathLst>
            </a:custGeom>
            <a:solidFill>
              <a:srgbClr val="FACDCC"/>
            </a:solidFill>
          </p:spPr>
        </p:sp>
        <p:sp>
          <p:nvSpPr>
            <p:cNvPr id="7" name="Freeform 7"/>
            <p:cNvSpPr/>
            <p:nvPr/>
          </p:nvSpPr>
          <p:spPr>
            <a:xfrm>
              <a:off x="786130" y="224790"/>
              <a:ext cx="175260" cy="196850"/>
            </a:xfrm>
            <a:custGeom>
              <a:avLst/>
              <a:gdLst/>
              <a:ahLst/>
              <a:cxnLst/>
              <a:rect l="l" t="t" r="r" b="b"/>
              <a:pathLst>
                <a:path w="175260" h="196850">
                  <a:moveTo>
                    <a:pt x="0" y="0"/>
                  </a:moveTo>
                  <a:lnTo>
                    <a:pt x="175260" y="0"/>
                  </a:lnTo>
                  <a:lnTo>
                    <a:pt x="175260" y="196850"/>
                  </a:lnTo>
                  <a:lnTo>
                    <a:pt x="0" y="196850"/>
                  </a:lnTo>
                  <a:close/>
                </a:path>
              </a:pathLst>
            </a:custGeom>
            <a:solidFill>
              <a:srgbClr val="C4DDF6"/>
            </a:solidFill>
          </p:spPr>
        </p:sp>
        <p:sp>
          <p:nvSpPr>
            <p:cNvPr id="8" name="Freeform 8"/>
            <p:cNvSpPr/>
            <p:nvPr/>
          </p:nvSpPr>
          <p:spPr>
            <a:xfrm>
              <a:off x="683260" y="5888990"/>
              <a:ext cx="2155190" cy="287020"/>
            </a:xfrm>
            <a:custGeom>
              <a:avLst/>
              <a:gdLst/>
              <a:ahLst/>
              <a:cxnLst/>
              <a:rect l="l" t="t" r="r" b="b"/>
              <a:pathLst>
                <a:path w="2155190" h="287020">
                  <a:moveTo>
                    <a:pt x="2011680" y="0"/>
                  </a:moveTo>
                  <a:lnTo>
                    <a:pt x="143510" y="0"/>
                  </a:lnTo>
                  <a:cubicBezTo>
                    <a:pt x="64770" y="0"/>
                    <a:pt x="0" y="64770"/>
                    <a:pt x="0" y="143510"/>
                  </a:cubicBezTo>
                  <a:cubicBezTo>
                    <a:pt x="0" y="222250"/>
                    <a:pt x="64770" y="287020"/>
                    <a:pt x="143510" y="287020"/>
                  </a:cubicBezTo>
                  <a:lnTo>
                    <a:pt x="2012950" y="287020"/>
                  </a:lnTo>
                  <a:cubicBezTo>
                    <a:pt x="2091690" y="287020"/>
                    <a:pt x="2155190" y="222250"/>
                    <a:pt x="2155190" y="143510"/>
                  </a:cubicBezTo>
                  <a:cubicBezTo>
                    <a:pt x="2155190" y="64770"/>
                    <a:pt x="2090420" y="0"/>
                    <a:pt x="2011680" y="0"/>
                  </a:cubicBezTo>
                  <a:close/>
                </a:path>
              </a:pathLst>
            </a:custGeom>
            <a:solidFill>
              <a:srgbClr val="FACDCC"/>
            </a:solidFill>
          </p:spPr>
        </p:sp>
        <p:sp>
          <p:nvSpPr>
            <p:cNvPr id="9" name="Freeform 9"/>
            <p:cNvSpPr/>
            <p:nvPr/>
          </p:nvSpPr>
          <p:spPr>
            <a:xfrm>
              <a:off x="31750" y="31750"/>
              <a:ext cx="8392160" cy="590550"/>
            </a:xfrm>
            <a:custGeom>
              <a:avLst/>
              <a:gdLst/>
              <a:ahLst/>
              <a:cxnLst/>
              <a:rect l="l" t="t" r="r" b="b"/>
              <a:pathLst>
                <a:path w="8392160" h="590550">
                  <a:moveTo>
                    <a:pt x="0" y="590550"/>
                  </a:moveTo>
                  <a:lnTo>
                    <a:pt x="8392160" y="590550"/>
                  </a:lnTo>
                  <a:lnTo>
                    <a:pt x="8392160" y="323850"/>
                  </a:lnTo>
                  <a:cubicBezTo>
                    <a:pt x="8392160" y="146050"/>
                    <a:pt x="8247380" y="0"/>
                    <a:pt x="8068310" y="0"/>
                  </a:cubicBezTo>
                  <a:lnTo>
                    <a:pt x="323850" y="0"/>
                  </a:lnTo>
                  <a:cubicBezTo>
                    <a:pt x="144780" y="0"/>
                    <a:pt x="0" y="144780"/>
                    <a:pt x="0" y="323850"/>
                  </a:cubicBezTo>
                  <a:lnTo>
                    <a:pt x="0" y="590550"/>
                  </a:lnTo>
                  <a:close/>
                  <a:moveTo>
                    <a:pt x="1182370" y="297180"/>
                  </a:moveTo>
                  <a:lnTo>
                    <a:pt x="1426210" y="297180"/>
                  </a:lnTo>
                  <a:cubicBezTo>
                    <a:pt x="1435100" y="297180"/>
                    <a:pt x="1441450" y="304800"/>
                    <a:pt x="1441450" y="312420"/>
                  </a:cubicBezTo>
                  <a:cubicBezTo>
                    <a:pt x="1441450" y="321310"/>
                    <a:pt x="1433830" y="327660"/>
                    <a:pt x="1426210" y="327660"/>
                  </a:cubicBezTo>
                  <a:lnTo>
                    <a:pt x="1182370" y="327660"/>
                  </a:lnTo>
                  <a:cubicBezTo>
                    <a:pt x="1173480" y="327660"/>
                    <a:pt x="1167130" y="320040"/>
                    <a:pt x="1167130" y="312420"/>
                  </a:cubicBezTo>
                  <a:cubicBezTo>
                    <a:pt x="1167130" y="303530"/>
                    <a:pt x="1174750" y="297180"/>
                    <a:pt x="1182370" y="297180"/>
                  </a:cubicBezTo>
                  <a:close/>
                  <a:moveTo>
                    <a:pt x="723900" y="177800"/>
                  </a:moveTo>
                  <a:cubicBezTo>
                    <a:pt x="723900" y="170180"/>
                    <a:pt x="730250" y="162560"/>
                    <a:pt x="739140" y="162560"/>
                  </a:cubicBezTo>
                  <a:lnTo>
                    <a:pt x="946150" y="162560"/>
                  </a:lnTo>
                  <a:cubicBezTo>
                    <a:pt x="953770" y="162560"/>
                    <a:pt x="961390" y="168910"/>
                    <a:pt x="961390" y="177800"/>
                  </a:cubicBezTo>
                  <a:lnTo>
                    <a:pt x="961390" y="203200"/>
                  </a:lnTo>
                  <a:lnTo>
                    <a:pt x="986790" y="203200"/>
                  </a:lnTo>
                  <a:cubicBezTo>
                    <a:pt x="994410" y="203200"/>
                    <a:pt x="1002030" y="209550"/>
                    <a:pt x="1002030" y="218440"/>
                  </a:cubicBezTo>
                  <a:lnTo>
                    <a:pt x="1002030" y="445770"/>
                  </a:lnTo>
                  <a:cubicBezTo>
                    <a:pt x="1002030" y="453390"/>
                    <a:pt x="995680" y="461010"/>
                    <a:pt x="986790" y="461010"/>
                  </a:cubicBezTo>
                  <a:lnTo>
                    <a:pt x="779780" y="461010"/>
                  </a:lnTo>
                  <a:cubicBezTo>
                    <a:pt x="772160" y="461010"/>
                    <a:pt x="764540" y="454660"/>
                    <a:pt x="764540" y="445770"/>
                  </a:cubicBezTo>
                  <a:lnTo>
                    <a:pt x="764540" y="420370"/>
                  </a:lnTo>
                  <a:lnTo>
                    <a:pt x="739140" y="420370"/>
                  </a:lnTo>
                  <a:cubicBezTo>
                    <a:pt x="730250" y="420370"/>
                    <a:pt x="723900" y="414020"/>
                    <a:pt x="723900" y="405130"/>
                  </a:cubicBezTo>
                  <a:lnTo>
                    <a:pt x="723900" y="177800"/>
                  </a:lnTo>
                  <a:close/>
                  <a:moveTo>
                    <a:pt x="289560" y="165100"/>
                  </a:moveTo>
                  <a:cubicBezTo>
                    <a:pt x="295910" y="158750"/>
                    <a:pt x="306070" y="160020"/>
                    <a:pt x="311150" y="166370"/>
                  </a:cubicBezTo>
                  <a:lnTo>
                    <a:pt x="421640" y="288290"/>
                  </a:lnTo>
                  <a:lnTo>
                    <a:pt x="532130" y="166370"/>
                  </a:lnTo>
                  <a:cubicBezTo>
                    <a:pt x="538480" y="160020"/>
                    <a:pt x="547370" y="160020"/>
                    <a:pt x="553720" y="165100"/>
                  </a:cubicBezTo>
                  <a:cubicBezTo>
                    <a:pt x="560070" y="171450"/>
                    <a:pt x="560070" y="180340"/>
                    <a:pt x="554990" y="186690"/>
                  </a:cubicBezTo>
                  <a:lnTo>
                    <a:pt x="441960" y="311150"/>
                  </a:lnTo>
                  <a:lnTo>
                    <a:pt x="554990" y="435610"/>
                  </a:lnTo>
                  <a:cubicBezTo>
                    <a:pt x="561340" y="441960"/>
                    <a:pt x="560070" y="452120"/>
                    <a:pt x="553720" y="457200"/>
                  </a:cubicBezTo>
                  <a:cubicBezTo>
                    <a:pt x="551180" y="459740"/>
                    <a:pt x="547370" y="461010"/>
                    <a:pt x="543560" y="461010"/>
                  </a:cubicBezTo>
                  <a:cubicBezTo>
                    <a:pt x="539750" y="461010"/>
                    <a:pt x="534670" y="459740"/>
                    <a:pt x="532130" y="455930"/>
                  </a:cubicBezTo>
                  <a:lnTo>
                    <a:pt x="421640" y="334010"/>
                  </a:lnTo>
                  <a:lnTo>
                    <a:pt x="311150" y="457200"/>
                  </a:lnTo>
                  <a:cubicBezTo>
                    <a:pt x="308610" y="461010"/>
                    <a:pt x="303530" y="462280"/>
                    <a:pt x="299720" y="462280"/>
                  </a:cubicBezTo>
                  <a:cubicBezTo>
                    <a:pt x="295910" y="462280"/>
                    <a:pt x="292100" y="461010"/>
                    <a:pt x="289560" y="458470"/>
                  </a:cubicBezTo>
                  <a:cubicBezTo>
                    <a:pt x="283210" y="452120"/>
                    <a:pt x="283210" y="441960"/>
                    <a:pt x="288290" y="435610"/>
                  </a:cubicBezTo>
                  <a:lnTo>
                    <a:pt x="401320" y="311150"/>
                  </a:lnTo>
                  <a:lnTo>
                    <a:pt x="288290" y="186690"/>
                  </a:lnTo>
                  <a:cubicBezTo>
                    <a:pt x="281940" y="180340"/>
                    <a:pt x="283210" y="170180"/>
                    <a:pt x="289560" y="165100"/>
                  </a:cubicBezTo>
                  <a:close/>
                </a:path>
              </a:pathLst>
            </a:custGeom>
            <a:solidFill>
              <a:srgbClr val="FACDCC"/>
            </a:solidFill>
          </p:spPr>
        </p:sp>
        <p:sp>
          <p:nvSpPr>
            <p:cNvPr id="10" name="Freeform 10"/>
            <p:cNvSpPr/>
            <p:nvPr/>
          </p:nvSpPr>
          <p:spPr>
            <a:xfrm>
              <a:off x="31750" y="652780"/>
              <a:ext cx="8393430" cy="5059680"/>
            </a:xfrm>
            <a:custGeom>
              <a:avLst/>
              <a:gdLst/>
              <a:ahLst/>
              <a:cxnLst/>
              <a:rect l="l" t="t" r="r" b="b"/>
              <a:pathLst>
                <a:path w="8393430" h="5059680">
                  <a:moveTo>
                    <a:pt x="0" y="0"/>
                  </a:moveTo>
                  <a:lnTo>
                    <a:pt x="8393430" y="0"/>
                  </a:lnTo>
                  <a:lnTo>
                    <a:pt x="8393430" y="5059680"/>
                  </a:lnTo>
                  <a:lnTo>
                    <a:pt x="0" y="5059680"/>
                  </a:lnTo>
                  <a:close/>
                </a:path>
              </a:pathLst>
            </a:custGeom>
            <a:solidFill>
              <a:srgbClr val="FFF3CA"/>
            </a:solidFill>
            <a:ln w="12700">
              <a:solidFill>
                <a:srgbClr val="000000"/>
              </a:solidFill>
            </a:ln>
          </p:spPr>
        </p:sp>
        <p:sp>
          <p:nvSpPr>
            <p:cNvPr id="11" name="Freeform 11"/>
            <p:cNvSpPr/>
            <p:nvPr/>
          </p:nvSpPr>
          <p:spPr>
            <a:xfrm>
              <a:off x="31750" y="5744210"/>
              <a:ext cx="8393430" cy="574040"/>
            </a:xfrm>
            <a:custGeom>
              <a:avLst/>
              <a:gdLst/>
              <a:ahLst/>
              <a:cxnLst/>
              <a:rect l="l" t="t" r="r" b="b"/>
              <a:pathLst>
                <a:path w="8393430" h="574040">
                  <a:moveTo>
                    <a:pt x="8393430" y="0"/>
                  </a:moveTo>
                  <a:lnTo>
                    <a:pt x="0" y="0"/>
                  </a:lnTo>
                  <a:cubicBezTo>
                    <a:pt x="0" y="68580"/>
                    <a:pt x="0" y="157480"/>
                    <a:pt x="0" y="250190"/>
                  </a:cubicBezTo>
                  <a:cubicBezTo>
                    <a:pt x="0" y="427990"/>
                    <a:pt x="144780" y="574040"/>
                    <a:pt x="323850" y="574040"/>
                  </a:cubicBezTo>
                  <a:lnTo>
                    <a:pt x="8068310" y="574040"/>
                  </a:lnTo>
                  <a:cubicBezTo>
                    <a:pt x="8247380" y="574040"/>
                    <a:pt x="8393430" y="429260"/>
                    <a:pt x="8393430" y="250190"/>
                  </a:cubicBezTo>
                  <a:lnTo>
                    <a:pt x="8393430" y="0"/>
                  </a:lnTo>
                  <a:close/>
                  <a:moveTo>
                    <a:pt x="435610" y="401320"/>
                  </a:moveTo>
                  <a:cubicBezTo>
                    <a:pt x="433070" y="406400"/>
                    <a:pt x="426720" y="410210"/>
                    <a:pt x="421640" y="410210"/>
                  </a:cubicBezTo>
                  <a:cubicBezTo>
                    <a:pt x="419100" y="410210"/>
                    <a:pt x="416560" y="410210"/>
                    <a:pt x="414020" y="408940"/>
                  </a:cubicBezTo>
                  <a:lnTo>
                    <a:pt x="199390" y="300990"/>
                  </a:lnTo>
                  <a:cubicBezTo>
                    <a:pt x="194310" y="298450"/>
                    <a:pt x="190500" y="293370"/>
                    <a:pt x="190500" y="287020"/>
                  </a:cubicBezTo>
                  <a:cubicBezTo>
                    <a:pt x="190500" y="280670"/>
                    <a:pt x="194310" y="275590"/>
                    <a:pt x="199390" y="273050"/>
                  </a:cubicBezTo>
                  <a:lnTo>
                    <a:pt x="414020" y="166370"/>
                  </a:lnTo>
                  <a:cubicBezTo>
                    <a:pt x="421640" y="162560"/>
                    <a:pt x="430530" y="165100"/>
                    <a:pt x="435610" y="173990"/>
                  </a:cubicBezTo>
                  <a:cubicBezTo>
                    <a:pt x="438150" y="180340"/>
                    <a:pt x="435610" y="190500"/>
                    <a:pt x="427990" y="194310"/>
                  </a:cubicBezTo>
                  <a:lnTo>
                    <a:pt x="241300" y="287020"/>
                  </a:lnTo>
                  <a:lnTo>
                    <a:pt x="427990" y="379730"/>
                  </a:lnTo>
                  <a:cubicBezTo>
                    <a:pt x="435610" y="383540"/>
                    <a:pt x="439420" y="392430"/>
                    <a:pt x="435610" y="401320"/>
                  </a:cubicBezTo>
                  <a:close/>
                  <a:moveTo>
                    <a:pt x="2663190" y="462280"/>
                  </a:moveTo>
                  <a:lnTo>
                    <a:pt x="795020" y="462280"/>
                  </a:lnTo>
                  <a:cubicBezTo>
                    <a:pt x="698500" y="462280"/>
                    <a:pt x="619760" y="383540"/>
                    <a:pt x="619760" y="287020"/>
                  </a:cubicBezTo>
                  <a:cubicBezTo>
                    <a:pt x="619760" y="190501"/>
                    <a:pt x="698500" y="111760"/>
                    <a:pt x="795020" y="111760"/>
                  </a:cubicBezTo>
                  <a:lnTo>
                    <a:pt x="2664460" y="111760"/>
                  </a:lnTo>
                  <a:cubicBezTo>
                    <a:pt x="2760980" y="111760"/>
                    <a:pt x="2838450" y="190501"/>
                    <a:pt x="2838450" y="287020"/>
                  </a:cubicBezTo>
                  <a:cubicBezTo>
                    <a:pt x="2838450" y="383540"/>
                    <a:pt x="2759710" y="462280"/>
                    <a:pt x="2663190" y="462280"/>
                  </a:cubicBezTo>
                  <a:close/>
                  <a:moveTo>
                    <a:pt x="8194040" y="300990"/>
                  </a:moveTo>
                  <a:lnTo>
                    <a:pt x="7979410" y="407670"/>
                  </a:lnTo>
                  <a:cubicBezTo>
                    <a:pt x="7976870" y="408940"/>
                    <a:pt x="7974330" y="408940"/>
                    <a:pt x="7971790" y="408940"/>
                  </a:cubicBezTo>
                  <a:cubicBezTo>
                    <a:pt x="7965440" y="408940"/>
                    <a:pt x="7960360" y="405130"/>
                    <a:pt x="7957820" y="400050"/>
                  </a:cubicBezTo>
                  <a:cubicBezTo>
                    <a:pt x="7954011" y="392430"/>
                    <a:pt x="7956551" y="382270"/>
                    <a:pt x="7965440" y="378460"/>
                  </a:cubicBezTo>
                  <a:lnTo>
                    <a:pt x="8152130" y="285750"/>
                  </a:lnTo>
                  <a:lnTo>
                    <a:pt x="7965440" y="193040"/>
                  </a:lnTo>
                  <a:cubicBezTo>
                    <a:pt x="7957820" y="189230"/>
                    <a:pt x="7954010" y="180340"/>
                    <a:pt x="7957820" y="171450"/>
                  </a:cubicBezTo>
                  <a:cubicBezTo>
                    <a:pt x="7961630" y="163830"/>
                    <a:pt x="7970520" y="160020"/>
                    <a:pt x="7979411" y="163830"/>
                  </a:cubicBezTo>
                  <a:lnTo>
                    <a:pt x="8194041" y="270510"/>
                  </a:lnTo>
                  <a:cubicBezTo>
                    <a:pt x="8199121" y="275590"/>
                    <a:pt x="8202931" y="281940"/>
                    <a:pt x="8202931" y="287020"/>
                  </a:cubicBezTo>
                  <a:cubicBezTo>
                    <a:pt x="8202930" y="293370"/>
                    <a:pt x="8199120" y="298450"/>
                    <a:pt x="8194040" y="300990"/>
                  </a:cubicBezTo>
                  <a:close/>
                </a:path>
              </a:pathLst>
            </a:custGeom>
            <a:solidFill>
              <a:srgbClr val="FCF8F1"/>
            </a:solidFill>
          </p:spPr>
        </p:sp>
      </p:grpSp>
      <p:sp>
        <p:nvSpPr>
          <p:cNvPr id="12" name="TextBox 12"/>
          <p:cNvSpPr txBox="1"/>
          <p:nvPr/>
        </p:nvSpPr>
        <p:spPr>
          <a:xfrm>
            <a:off x="4145105" y="4324431"/>
            <a:ext cx="10142395" cy="1126003"/>
          </a:xfrm>
          <a:prstGeom prst="rect">
            <a:avLst/>
          </a:prstGeom>
        </p:spPr>
        <p:txBody>
          <a:bodyPr lIns="0" tIns="0" rIns="0" bIns="0" rtlCol="0" anchor="t">
            <a:spAutoFit/>
          </a:bodyPr>
          <a:lstStyle/>
          <a:p>
            <a:pPr marL="0" lvl="0" indent="0" algn="ctr">
              <a:lnSpc>
                <a:spcPts val="8393"/>
              </a:lnSpc>
            </a:pPr>
            <a:r>
              <a:rPr lang="en-US" sz="8393" spc="184">
                <a:solidFill>
                  <a:srgbClr val="000000"/>
                </a:solidFill>
                <a:latin typeface="TDTD와이즈굴림"/>
                <a:ea typeface="TDTD와이즈굴림"/>
                <a:cs typeface="TDTD와이즈굴림"/>
                <a:sym typeface="TDTD와이즈굴림"/>
              </a:rPr>
              <a:t>HeartSignal</a:t>
            </a:r>
          </a:p>
        </p:txBody>
      </p:sp>
      <p:sp>
        <p:nvSpPr>
          <p:cNvPr id="13" name="TextBox 13"/>
          <p:cNvSpPr txBox="1"/>
          <p:nvPr/>
        </p:nvSpPr>
        <p:spPr>
          <a:xfrm>
            <a:off x="4660842" y="5536159"/>
            <a:ext cx="9110920" cy="592921"/>
          </a:xfrm>
          <a:prstGeom prst="rect">
            <a:avLst/>
          </a:prstGeom>
        </p:spPr>
        <p:txBody>
          <a:bodyPr lIns="0" tIns="0" rIns="0" bIns="0" rtlCol="0" anchor="t">
            <a:spAutoFit/>
          </a:bodyPr>
          <a:lstStyle/>
          <a:p>
            <a:pPr marL="0" lvl="0" indent="0" algn="ctr">
              <a:lnSpc>
                <a:spcPts val="4485"/>
              </a:lnSpc>
            </a:pPr>
            <a:r>
              <a:rPr lang="en-US" sz="4485" spc="98">
                <a:solidFill>
                  <a:srgbClr val="000000"/>
                </a:solidFill>
                <a:latin typeface="TDTD와이즈굴림"/>
                <a:ea typeface="TDTD와이즈굴림"/>
                <a:cs typeface="TDTD와이즈굴림"/>
                <a:sym typeface="TDTD와이즈굴림"/>
              </a:rPr>
              <a:t>heartsignal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762000" y="447867"/>
            <a:ext cx="8002491" cy="760721"/>
          </a:xfrm>
          <a:prstGeom prst="rect">
            <a:avLst/>
          </a:prstGeom>
        </p:spPr>
        <p:txBody>
          <a:bodyPr lIns="0" tIns="0" rIns="0" bIns="0" rtlCol="0" anchor="t">
            <a:spAutoFit/>
          </a:bodyPr>
          <a:lstStyle/>
          <a:p>
            <a:pPr marL="0" lvl="0" indent="0" algn="l">
              <a:lnSpc>
                <a:spcPts val="6622"/>
              </a:lnSpc>
            </a:pPr>
            <a:r>
              <a:rPr lang="en-US" sz="3600" spc="145" dirty="0">
                <a:solidFill>
                  <a:srgbClr val="000000"/>
                </a:solidFill>
                <a:latin typeface="TDTD와이즈굴림"/>
                <a:ea typeface="TDTD와이즈굴림"/>
                <a:cs typeface="TDTD와이즈굴림"/>
                <a:sym typeface="TDTD와이즈굴림"/>
              </a:rPr>
              <a:t>[ </a:t>
            </a:r>
            <a:r>
              <a:rPr lang="ko-KR" altLang="en-US" sz="3600" spc="145" dirty="0">
                <a:solidFill>
                  <a:srgbClr val="000000"/>
                </a:solidFill>
                <a:latin typeface="TDTD와이즈굴림"/>
                <a:ea typeface="TDTD와이즈굴림"/>
                <a:cs typeface="TDTD와이즈굴림"/>
                <a:sym typeface="TDTD와이즈굴림"/>
              </a:rPr>
              <a:t>웹 인터페이스 및 사용자 알림</a:t>
            </a:r>
            <a:r>
              <a:rPr lang="en-US" sz="3600" spc="145" dirty="0">
                <a:solidFill>
                  <a:srgbClr val="000000"/>
                </a:solidFill>
                <a:latin typeface="TDTD와이즈굴림"/>
                <a:ea typeface="TDTD와이즈굴림"/>
                <a:cs typeface="TDTD와이즈굴림"/>
                <a:sym typeface="TDTD와이즈굴림"/>
              </a:rPr>
              <a:t>] </a:t>
            </a:r>
          </a:p>
        </p:txBody>
      </p:sp>
      <p:sp>
        <p:nvSpPr>
          <p:cNvPr id="14" name="Freeform 14"/>
          <p:cNvSpPr/>
          <p:nvPr/>
        </p:nvSpPr>
        <p:spPr>
          <a:xfrm>
            <a:off x="16695084" y="-304322"/>
            <a:ext cx="1128431" cy="1132550"/>
          </a:xfrm>
          <a:custGeom>
            <a:avLst/>
            <a:gdLst/>
            <a:ahLst/>
            <a:cxnLst/>
            <a:rect l="l" t="t" r="r" b="b"/>
            <a:pathLst>
              <a:path w="1128431" h="1132550">
                <a:moveTo>
                  <a:pt x="0" y="0"/>
                </a:moveTo>
                <a:lnTo>
                  <a:pt x="1128432" y="0"/>
                </a:lnTo>
                <a:lnTo>
                  <a:pt x="1128432" y="1132550"/>
                </a:lnTo>
                <a:lnTo>
                  <a:pt x="0" y="11325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0" name="그림 9">
            <a:extLst>
              <a:ext uri="{FF2B5EF4-FFF2-40B4-BE49-F238E27FC236}">
                <a16:creationId xmlns:a16="http://schemas.microsoft.com/office/drawing/2014/main" id="{CA653F20-168E-E215-5FE5-B83EFE9592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1664739"/>
            <a:ext cx="3618230" cy="7301948"/>
          </a:xfrm>
          <a:prstGeom prst="rect">
            <a:avLst/>
          </a:prstGeom>
        </p:spPr>
      </p:pic>
      <p:pic>
        <p:nvPicPr>
          <p:cNvPr id="13" name="그림 12">
            <a:extLst>
              <a:ext uri="{FF2B5EF4-FFF2-40B4-BE49-F238E27FC236}">
                <a16:creationId xmlns:a16="http://schemas.microsoft.com/office/drawing/2014/main" id="{F05122BB-C121-EA95-EE99-37D8B6B4A8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2676" y="1664738"/>
            <a:ext cx="3446324" cy="7301949"/>
          </a:xfrm>
          <a:prstGeom prst="rect">
            <a:avLst/>
          </a:prstGeom>
        </p:spPr>
      </p:pic>
      <p:pic>
        <p:nvPicPr>
          <p:cNvPr id="17" name="그림 16">
            <a:extLst>
              <a:ext uri="{FF2B5EF4-FFF2-40B4-BE49-F238E27FC236}">
                <a16:creationId xmlns:a16="http://schemas.microsoft.com/office/drawing/2014/main" id="{AEA05D53-0A0B-84B4-E910-B22802B8C3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39558" y="1664739"/>
            <a:ext cx="3446324" cy="7301948"/>
          </a:xfrm>
          <a:prstGeom prst="rect">
            <a:avLst/>
          </a:prstGeom>
        </p:spPr>
      </p:pic>
      <p:pic>
        <p:nvPicPr>
          <p:cNvPr id="21" name="그림 20">
            <a:extLst>
              <a:ext uri="{FF2B5EF4-FFF2-40B4-BE49-F238E27FC236}">
                <a16:creationId xmlns:a16="http://schemas.microsoft.com/office/drawing/2014/main" id="{F3130CA5-B4CE-4081-4C8F-404F90FC2A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49000" y="1664739"/>
            <a:ext cx="3446324" cy="7301948"/>
          </a:xfrm>
          <a:prstGeom prst="rect">
            <a:avLst/>
          </a:prstGeom>
        </p:spPr>
      </p:pic>
      <p:pic>
        <p:nvPicPr>
          <p:cNvPr id="25" name="그림 24">
            <a:extLst>
              <a:ext uri="{FF2B5EF4-FFF2-40B4-BE49-F238E27FC236}">
                <a16:creationId xmlns:a16="http://schemas.microsoft.com/office/drawing/2014/main" id="{765E9704-CCF5-289A-0D0A-90BA716752C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652022" y="1664738"/>
            <a:ext cx="3446324" cy="7301950"/>
          </a:xfrm>
          <a:prstGeom prst="rect">
            <a:avLst/>
          </a:prstGeom>
        </p:spPr>
      </p:pic>
    </p:spTree>
    <p:extLst>
      <p:ext uri="{BB962C8B-B14F-4D97-AF65-F5344CB8AC3E}">
        <p14:creationId xmlns:p14="http://schemas.microsoft.com/office/powerpoint/2010/main" val="631238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762000" y="447867"/>
            <a:ext cx="8002491" cy="760721"/>
          </a:xfrm>
          <a:prstGeom prst="rect">
            <a:avLst/>
          </a:prstGeom>
        </p:spPr>
        <p:txBody>
          <a:bodyPr lIns="0" tIns="0" rIns="0" bIns="0" rtlCol="0" anchor="t">
            <a:spAutoFit/>
          </a:bodyPr>
          <a:lstStyle/>
          <a:p>
            <a:pPr marL="0" lvl="0" indent="0" algn="l">
              <a:lnSpc>
                <a:spcPts val="6622"/>
              </a:lnSpc>
            </a:pPr>
            <a:r>
              <a:rPr lang="en-US" sz="3600" spc="145" dirty="0">
                <a:solidFill>
                  <a:srgbClr val="000000"/>
                </a:solidFill>
                <a:latin typeface="TDTD와이즈굴림"/>
                <a:ea typeface="TDTD와이즈굴림"/>
                <a:cs typeface="TDTD와이즈굴림"/>
                <a:sym typeface="TDTD와이즈굴림"/>
              </a:rPr>
              <a:t>[ </a:t>
            </a:r>
            <a:r>
              <a:rPr lang="ko-KR" altLang="en-US" sz="3600" spc="145" dirty="0">
                <a:solidFill>
                  <a:srgbClr val="000000"/>
                </a:solidFill>
                <a:latin typeface="TDTD와이즈굴림"/>
                <a:ea typeface="TDTD와이즈굴림"/>
                <a:cs typeface="TDTD와이즈굴림"/>
                <a:sym typeface="TDTD와이즈굴림"/>
              </a:rPr>
              <a:t>웹 인터페이스 및 사용자 알림</a:t>
            </a:r>
            <a:r>
              <a:rPr lang="en-US" sz="3600" spc="145" dirty="0">
                <a:solidFill>
                  <a:srgbClr val="000000"/>
                </a:solidFill>
                <a:latin typeface="TDTD와이즈굴림"/>
                <a:ea typeface="TDTD와이즈굴림"/>
                <a:cs typeface="TDTD와이즈굴림"/>
                <a:sym typeface="TDTD와이즈굴림"/>
              </a:rPr>
              <a:t>] </a:t>
            </a:r>
          </a:p>
        </p:txBody>
      </p:sp>
      <p:sp>
        <p:nvSpPr>
          <p:cNvPr id="14" name="Freeform 14"/>
          <p:cNvSpPr/>
          <p:nvPr/>
        </p:nvSpPr>
        <p:spPr>
          <a:xfrm>
            <a:off x="16695084" y="-304322"/>
            <a:ext cx="1128431" cy="1132550"/>
          </a:xfrm>
          <a:custGeom>
            <a:avLst/>
            <a:gdLst/>
            <a:ahLst/>
            <a:cxnLst/>
            <a:rect l="l" t="t" r="r" b="b"/>
            <a:pathLst>
              <a:path w="1128431" h="1132550">
                <a:moveTo>
                  <a:pt x="0" y="0"/>
                </a:moveTo>
                <a:lnTo>
                  <a:pt x="1128432" y="0"/>
                </a:lnTo>
                <a:lnTo>
                  <a:pt x="1128432" y="1132550"/>
                </a:lnTo>
                <a:lnTo>
                  <a:pt x="0" y="11325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그림 2">
            <a:extLst>
              <a:ext uri="{FF2B5EF4-FFF2-40B4-BE49-F238E27FC236}">
                <a16:creationId xmlns:a16="http://schemas.microsoft.com/office/drawing/2014/main" id="{0F28B18D-C350-B7CC-AAA4-4B24BC064D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1664738"/>
            <a:ext cx="3446324" cy="7301949"/>
          </a:xfrm>
          <a:prstGeom prst="rect">
            <a:avLst/>
          </a:prstGeom>
        </p:spPr>
      </p:pic>
      <p:pic>
        <p:nvPicPr>
          <p:cNvPr id="5" name="그림 4">
            <a:extLst>
              <a:ext uri="{FF2B5EF4-FFF2-40B4-BE49-F238E27FC236}">
                <a16:creationId xmlns:a16="http://schemas.microsoft.com/office/drawing/2014/main" id="{171ED10B-E437-857C-113E-861628C435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81400" y="1664739"/>
            <a:ext cx="3446324" cy="7301948"/>
          </a:xfrm>
          <a:prstGeom prst="rect">
            <a:avLst/>
          </a:prstGeom>
        </p:spPr>
      </p:pic>
      <p:pic>
        <p:nvPicPr>
          <p:cNvPr id="7" name="그림 6">
            <a:extLst>
              <a:ext uri="{FF2B5EF4-FFF2-40B4-BE49-F238E27FC236}">
                <a16:creationId xmlns:a16="http://schemas.microsoft.com/office/drawing/2014/main" id="{0A9F21BB-52AD-6B66-5271-F15CC073E8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39558" y="1664739"/>
            <a:ext cx="3446324" cy="7301948"/>
          </a:xfrm>
          <a:prstGeom prst="rect">
            <a:avLst/>
          </a:prstGeom>
        </p:spPr>
      </p:pic>
      <p:pic>
        <p:nvPicPr>
          <p:cNvPr id="9" name="그림 8">
            <a:extLst>
              <a:ext uri="{FF2B5EF4-FFF2-40B4-BE49-F238E27FC236}">
                <a16:creationId xmlns:a16="http://schemas.microsoft.com/office/drawing/2014/main" id="{76442BE6-621B-FFC5-CF16-D272CA48A5E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04582" y="1755595"/>
            <a:ext cx="3397218" cy="7197905"/>
          </a:xfrm>
          <a:prstGeom prst="rect">
            <a:avLst/>
          </a:prstGeom>
        </p:spPr>
      </p:pic>
      <p:pic>
        <p:nvPicPr>
          <p:cNvPr id="15" name="그림 14">
            <a:extLst>
              <a:ext uri="{FF2B5EF4-FFF2-40B4-BE49-F238E27FC236}">
                <a16:creationId xmlns:a16="http://schemas.microsoft.com/office/drawing/2014/main" id="{5F6A3521-3E1F-CA48-63CB-567A57E2D5B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613076" y="1664738"/>
            <a:ext cx="3446324" cy="7301949"/>
          </a:xfrm>
          <a:prstGeom prst="rect">
            <a:avLst/>
          </a:prstGeom>
        </p:spPr>
      </p:pic>
    </p:spTree>
    <p:extLst>
      <p:ext uri="{BB962C8B-B14F-4D97-AF65-F5344CB8AC3E}">
        <p14:creationId xmlns:p14="http://schemas.microsoft.com/office/powerpoint/2010/main" val="2531602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762000" y="447867"/>
            <a:ext cx="8002491" cy="760721"/>
          </a:xfrm>
          <a:prstGeom prst="rect">
            <a:avLst/>
          </a:prstGeom>
        </p:spPr>
        <p:txBody>
          <a:bodyPr lIns="0" tIns="0" rIns="0" bIns="0" rtlCol="0" anchor="t">
            <a:spAutoFit/>
          </a:bodyPr>
          <a:lstStyle/>
          <a:p>
            <a:pPr marL="0" lvl="0" indent="0" algn="l">
              <a:lnSpc>
                <a:spcPts val="6622"/>
              </a:lnSpc>
            </a:pPr>
            <a:r>
              <a:rPr lang="en-US" sz="3600" spc="145" dirty="0">
                <a:solidFill>
                  <a:srgbClr val="000000"/>
                </a:solidFill>
                <a:latin typeface="TDTD와이즈굴림"/>
                <a:ea typeface="TDTD와이즈굴림"/>
                <a:cs typeface="TDTD와이즈굴림"/>
                <a:sym typeface="TDTD와이즈굴림"/>
              </a:rPr>
              <a:t>[ </a:t>
            </a:r>
            <a:r>
              <a:rPr lang="ko-KR" altLang="en-US" sz="3600" spc="145" dirty="0">
                <a:solidFill>
                  <a:srgbClr val="000000"/>
                </a:solidFill>
                <a:latin typeface="TDTD와이즈굴림"/>
                <a:ea typeface="TDTD와이즈굴림"/>
                <a:cs typeface="TDTD와이즈굴림"/>
                <a:sym typeface="TDTD와이즈굴림"/>
              </a:rPr>
              <a:t>웹 인터페이스 및 사용자 알림</a:t>
            </a:r>
            <a:r>
              <a:rPr lang="en-US" sz="3600" spc="145" dirty="0">
                <a:solidFill>
                  <a:srgbClr val="000000"/>
                </a:solidFill>
                <a:latin typeface="TDTD와이즈굴림"/>
                <a:ea typeface="TDTD와이즈굴림"/>
                <a:cs typeface="TDTD와이즈굴림"/>
                <a:sym typeface="TDTD와이즈굴림"/>
              </a:rPr>
              <a:t>] </a:t>
            </a:r>
          </a:p>
        </p:txBody>
      </p:sp>
      <p:sp>
        <p:nvSpPr>
          <p:cNvPr id="14" name="Freeform 14"/>
          <p:cNvSpPr/>
          <p:nvPr/>
        </p:nvSpPr>
        <p:spPr>
          <a:xfrm>
            <a:off x="16695084" y="-304322"/>
            <a:ext cx="1128431" cy="1132550"/>
          </a:xfrm>
          <a:custGeom>
            <a:avLst/>
            <a:gdLst/>
            <a:ahLst/>
            <a:cxnLst/>
            <a:rect l="l" t="t" r="r" b="b"/>
            <a:pathLst>
              <a:path w="1128431" h="1132550">
                <a:moveTo>
                  <a:pt x="0" y="0"/>
                </a:moveTo>
                <a:lnTo>
                  <a:pt x="1128432" y="0"/>
                </a:lnTo>
                <a:lnTo>
                  <a:pt x="1128432" y="1132550"/>
                </a:lnTo>
                <a:lnTo>
                  <a:pt x="0" y="11325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4" name="그림 3">
            <a:extLst>
              <a:ext uri="{FF2B5EF4-FFF2-40B4-BE49-F238E27FC236}">
                <a16:creationId xmlns:a16="http://schemas.microsoft.com/office/drawing/2014/main" id="{775A1E71-7F93-EB1C-7B51-BEE5F08925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1664737"/>
            <a:ext cx="3511811" cy="7301949"/>
          </a:xfrm>
          <a:prstGeom prst="rect">
            <a:avLst/>
          </a:prstGeom>
        </p:spPr>
      </p:pic>
      <p:pic>
        <p:nvPicPr>
          <p:cNvPr id="8" name="그림 7">
            <a:extLst>
              <a:ext uri="{FF2B5EF4-FFF2-40B4-BE49-F238E27FC236}">
                <a16:creationId xmlns:a16="http://schemas.microsoft.com/office/drawing/2014/main" id="{01C40CD7-7DEA-A253-E761-4BD64BD5D2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39158" y="1664734"/>
            <a:ext cx="3446325" cy="7301951"/>
          </a:xfrm>
          <a:prstGeom prst="rect">
            <a:avLst/>
          </a:prstGeom>
        </p:spPr>
      </p:pic>
      <p:grpSp>
        <p:nvGrpSpPr>
          <p:cNvPr id="10" name="Group 4">
            <a:extLst>
              <a:ext uri="{FF2B5EF4-FFF2-40B4-BE49-F238E27FC236}">
                <a16:creationId xmlns:a16="http://schemas.microsoft.com/office/drawing/2014/main" id="{FBFFEE9F-5D92-EC8E-1081-2CA7B5A83D2D}"/>
              </a:ext>
            </a:extLst>
          </p:cNvPr>
          <p:cNvGrpSpPr>
            <a:grpSpLocks noChangeAspect="1"/>
          </p:cNvGrpSpPr>
          <p:nvPr/>
        </p:nvGrpSpPr>
        <p:grpSpPr>
          <a:xfrm>
            <a:off x="8892795" y="1208588"/>
            <a:ext cx="8239350" cy="8240998"/>
            <a:chOff x="0" y="0"/>
            <a:chExt cx="6348730" cy="6350000"/>
          </a:xfrm>
        </p:grpSpPr>
        <p:sp>
          <p:nvSpPr>
            <p:cNvPr id="12" name="Freeform 5">
              <a:extLst>
                <a:ext uri="{FF2B5EF4-FFF2-40B4-BE49-F238E27FC236}">
                  <a16:creationId xmlns:a16="http://schemas.microsoft.com/office/drawing/2014/main" id="{2D3F748A-49FD-96BC-D9E0-90F37DA0D12F}"/>
                </a:ext>
              </a:extLst>
            </p:cNvPr>
            <p:cNvSpPr/>
            <p:nvPr/>
          </p:nvSpPr>
          <p:spPr>
            <a:xfrm>
              <a:off x="12700" y="524510"/>
              <a:ext cx="6324600" cy="5812790"/>
            </a:xfrm>
            <a:custGeom>
              <a:avLst/>
              <a:gdLst/>
              <a:ahLst/>
              <a:cxnLst/>
              <a:rect l="l" t="t" r="r" b="b"/>
              <a:pathLst>
                <a:path w="6324600" h="5812790">
                  <a:moveTo>
                    <a:pt x="6323330" y="591820"/>
                  </a:moveTo>
                  <a:lnTo>
                    <a:pt x="6324600" y="5812790"/>
                  </a:lnTo>
                  <a:lnTo>
                    <a:pt x="6324600" y="5812790"/>
                  </a:lnTo>
                  <a:lnTo>
                    <a:pt x="0" y="5812790"/>
                  </a:lnTo>
                  <a:lnTo>
                    <a:pt x="0" y="0"/>
                  </a:lnTo>
                  <a:lnTo>
                    <a:pt x="6323330" y="0"/>
                  </a:lnTo>
                  <a:moveTo>
                    <a:pt x="6323330" y="0"/>
                  </a:moveTo>
                  <a:lnTo>
                    <a:pt x="6323330" y="591820"/>
                  </a:lnTo>
                </a:path>
              </a:pathLst>
            </a:custGeom>
            <a:solidFill>
              <a:srgbClr val="C4DDF6"/>
            </a:solidFill>
            <a:ln w="12700">
              <a:solidFill>
                <a:srgbClr val="000000"/>
              </a:solidFill>
            </a:ln>
          </p:spPr>
        </p:sp>
        <p:sp>
          <p:nvSpPr>
            <p:cNvPr id="13" name="Freeform 6">
              <a:extLst>
                <a:ext uri="{FF2B5EF4-FFF2-40B4-BE49-F238E27FC236}">
                  <a16:creationId xmlns:a16="http://schemas.microsoft.com/office/drawing/2014/main" id="{719FC339-ED24-2B57-A9A3-F5CDE6170C4C}"/>
                </a:ext>
              </a:extLst>
            </p:cNvPr>
            <p:cNvSpPr/>
            <p:nvPr/>
          </p:nvSpPr>
          <p:spPr>
            <a:xfrm>
              <a:off x="12700" y="12700"/>
              <a:ext cx="6324600" cy="511810"/>
            </a:xfrm>
            <a:custGeom>
              <a:avLst/>
              <a:gdLst/>
              <a:ahLst/>
              <a:cxnLst/>
              <a:rect l="l" t="t" r="r" b="b"/>
              <a:pathLst>
                <a:path w="6324600" h="511810">
                  <a:moveTo>
                    <a:pt x="6323330" y="0"/>
                  </a:moveTo>
                  <a:lnTo>
                    <a:pt x="6323330" y="232410"/>
                  </a:lnTo>
                  <a:moveTo>
                    <a:pt x="6323330" y="232410"/>
                  </a:moveTo>
                  <a:lnTo>
                    <a:pt x="6324600" y="511810"/>
                  </a:lnTo>
                  <a:lnTo>
                    <a:pt x="6324600" y="511810"/>
                  </a:lnTo>
                  <a:lnTo>
                    <a:pt x="0" y="511810"/>
                  </a:lnTo>
                  <a:lnTo>
                    <a:pt x="0" y="0"/>
                  </a:lnTo>
                  <a:lnTo>
                    <a:pt x="6323330" y="0"/>
                  </a:lnTo>
                </a:path>
              </a:pathLst>
            </a:custGeom>
            <a:solidFill>
              <a:srgbClr val="FACDCC"/>
            </a:solidFill>
          </p:spPr>
        </p:sp>
        <p:sp>
          <p:nvSpPr>
            <p:cNvPr id="16" name="Freeform 7">
              <a:extLst>
                <a:ext uri="{FF2B5EF4-FFF2-40B4-BE49-F238E27FC236}">
                  <a16:creationId xmlns:a16="http://schemas.microsoft.com/office/drawing/2014/main" id="{467FE141-8731-102A-A60E-5832EA24D644}"/>
                </a:ext>
              </a:extLst>
            </p:cNvPr>
            <p:cNvSpPr/>
            <p:nvPr/>
          </p:nvSpPr>
          <p:spPr>
            <a:xfrm>
              <a:off x="5062220" y="129540"/>
              <a:ext cx="1275080" cy="6207760"/>
            </a:xfrm>
            <a:custGeom>
              <a:avLst/>
              <a:gdLst/>
              <a:ahLst/>
              <a:cxnLst/>
              <a:rect l="l" t="t" r="r" b="b"/>
              <a:pathLst>
                <a:path w="1275080" h="6207760">
                  <a:moveTo>
                    <a:pt x="1275080" y="6207760"/>
                  </a:moveTo>
                  <a:lnTo>
                    <a:pt x="1037590" y="6207760"/>
                  </a:lnTo>
                  <a:lnTo>
                    <a:pt x="1037590" y="394970"/>
                  </a:lnTo>
                  <a:lnTo>
                    <a:pt x="1275080" y="394970"/>
                  </a:lnTo>
                  <a:lnTo>
                    <a:pt x="1275080" y="6207760"/>
                  </a:lnTo>
                  <a:close/>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CF8F1"/>
            </a:solidFill>
          </p:spPr>
        </p:sp>
        <p:sp>
          <p:nvSpPr>
            <p:cNvPr id="17" name="Freeform 8">
              <a:extLst>
                <a:ext uri="{FF2B5EF4-FFF2-40B4-BE49-F238E27FC236}">
                  <a16:creationId xmlns:a16="http://schemas.microsoft.com/office/drawing/2014/main" id="{018A3E33-08D0-D4EC-5691-EDB967FFBAFC}"/>
                </a:ext>
              </a:extLst>
            </p:cNvPr>
            <p:cNvSpPr/>
            <p:nvPr/>
          </p:nvSpPr>
          <p:spPr>
            <a:xfrm>
              <a:off x="6099810" y="1642110"/>
              <a:ext cx="237490" cy="2237740"/>
            </a:xfrm>
            <a:custGeom>
              <a:avLst/>
              <a:gdLst/>
              <a:ahLst/>
              <a:cxnLst/>
              <a:rect l="l" t="t" r="r" b="b"/>
              <a:pathLst>
                <a:path w="237490" h="2237740">
                  <a:moveTo>
                    <a:pt x="237490" y="0"/>
                  </a:moveTo>
                  <a:lnTo>
                    <a:pt x="237490" y="2237740"/>
                  </a:lnTo>
                  <a:lnTo>
                    <a:pt x="0" y="2237740"/>
                  </a:lnTo>
                  <a:lnTo>
                    <a:pt x="0" y="0"/>
                  </a:lnTo>
                  <a:moveTo>
                    <a:pt x="0" y="0"/>
                  </a:moveTo>
                  <a:lnTo>
                    <a:pt x="237490" y="0"/>
                  </a:lnTo>
                </a:path>
              </a:pathLst>
            </a:custGeom>
            <a:solidFill>
              <a:srgbClr val="FACDCC"/>
            </a:solidFill>
          </p:spPr>
        </p:sp>
        <p:sp>
          <p:nvSpPr>
            <p:cNvPr id="18" name="Freeform 9">
              <a:extLst>
                <a:ext uri="{FF2B5EF4-FFF2-40B4-BE49-F238E27FC236}">
                  <a16:creationId xmlns:a16="http://schemas.microsoft.com/office/drawing/2014/main" id="{1577AC89-19D7-817A-3355-1FA8C2E62EDA}"/>
                </a:ext>
              </a:extLst>
            </p:cNvPr>
            <p:cNvSpPr/>
            <p:nvPr/>
          </p:nvSpPr>
          <p:spPr>
            <a:xfrm>
              <a:off x="0" y="0"/>
              <a:ext cx="6348730" cy="6350000"/>
            </a:xfrm>
            <a:custGeom>
              <a:avLst/>
              <a:gdLst/>
              <a:ahLst/>
              <a:cxnLst/>
              <a:rect l="l" t="t" r="r" b="b"/>
              <a:pathLst>
                <a:path w="6348730" h="6350000">
                  <a:moveTo>
                    <a:pt x="12700" y="6350000"/>
                  </a:moveTo>
                  <a:cubicBezTo>
                    <a:pt x="6350" y="6350000"/>
                    <a:pt x="0" y="6344920"/>
                    <a:pt x="0" y="6337300"/>
                  </a:cubicBezTo>
                  <a:lnTo>
                    <a:pt x="0" y="12700"/>
                  </a:lnTo>
                  <a:cubicBezTo>
                    <a:pt x="0" y="6350"/>
                    <a:pt x="6350" y="0"/>
                    <a:pt x="12700" y="0"/>
                  </a:cubicBezTo>
                  <a:lnTo>
                    <a:pt x="6337300" y="0"/>
                  </a:lnTo>
                  <a:cubicBezTo>
                    <a:pt x="6341110" y="0"/>
                    <a:pt x="6344920" y="1270"/>
                    <a:pt x="6346190" y="5080"/>
                  </a:cubicBezTo>
                  <a:cubicBezTo>
                    <a:pt x="6348730" y="7620"/>
                    <a:pt x="6348730" y="10160"/>
                    <a:pt x="6348730" y="13970"/>
                  </a:cubicBezTo>
                  <a:lnTo>
                    <a:pt x="6348730" y="524510"/>
                  </a:lnTo>
                  <a:lnTo>
                    <a:pt x="6348730" y="6337300"/>
                  </a:lnTo>
                  <a:cubicBezTo>
                    <a:pt x="6348730" y="6343650"/>
                    <a:pt x="6343650" y="6350000"/>
                    <a:pt x="6336030" y="6350000"/>
                  </a:cubicBezTo>
                  <a:lnTo>
                    <a:pt x="12700" y="6350000"/>
                  </a:lnTo>
                  <a:close/>
                  <a:moveTo>
                    <a:pt x="6323330" y="6323330"/>
                  </a:moveTo>
                  <a:lnTo>
                    <a:pt x="6323330" y="3892550"/>
                  </a:lnTo>
                  <a:lnTo>
                    <a:pt x="6112510" y="3892550"/>
                  </a:lnTo>
                  <a:lnTo>
                    <a:pt x="6112510" y="6323330"/>
                  </a:lnTo>
                  <a:lnTo>
                    <a:pt x="6323330" y="6323330"/>
                  </a:lnTo>
                  <a:close/>
                  <a:moveTo>
                    <a:pt x="6085840" y="6323330"/>
                  </a:moveTo>
                  <a:lnTo>
                    <a:pt x="6085840" y="537210"/>
                  </a:lnTo>
                  <a:lnTo>
                    <a:pt x="26670" y="537210"/>
                  </a:lnTo>
                  <a:lnTo>
                    <a:pt x="26670" y="6323330"/>
                  </a:lnTo>
                  <a:lnTo>
                    <a:pt x="6085840" y="6323330"/>
                  </a:lnTo>
                  <a:close/>
                  <a:moveTo>
                    <a:pt x="6323330" y="3865880"/>
                  </a:moveTo>
                  <a:lnTo>
                    <a:pt x="6323330" y="1656080"/>
                  </a:lnTo>
                  <a:lnTo>
                    <a:pt x="6112510" y="1656080"/>
                  </a:lnTo>
                  <a:lnTo>
                    <a:pt x="6112510" y="3865880"/>
                  </a:lnTo>
                  <a:lnTo>
                    <a:pt x="6323330" y="3865880"/>
                  </a:lnTo>
                  <a:close/>
                  <a:moveTo>
                    <a:pt x="6323330" y="1629410"/>
                  </a:moveTo>
                  <a:lnTo>
                    <a:pt x="6323330" y="537210"/>
                  </a:lnTo>
                  <a:lnTo>
                    <a:pt x="6112510" y="537210"/>
                  </a:lnTo>
                  <a:lnTo>
                    <a:pt x="6112510" y="1629410"/>
                  </a:lnTo>
                  <a:lnTo>
                    <a:pt x="6323330" y="1629410"/>
                  </a:lnTo>
                  <a:close/>
                  <a:moveTo>
                    <a:pt x="6324600" y="511810"/>
                  </a:moveTo>
                  <a:lnTo>
                    <a:pt x="6324600" y="26670"/>
                  </a:lnTo>
                  <a:lnTo>
                    <a:pt x="26670" y="26670"/>
                  </a:lnTo>
                  <a:lnTo>
                    <a:pt x="26670" y="511810"/>
                  </a:lnTo>
                  <a:lnTo>
                    <a:pt x="6324600" y="511810"/>
                  </a:lnTo>
                  <a:close/>
                  <a:moveTo>
                    <a:pt x="5888990" y="421640"/>
                  </a:moveTo>
                  <a:cubicBezTo>
                    <a:pt x="5882640" y="421640"/>
                    <a:pt x="5876290" y="416560"/>
                    <a:pt x="5876290" y="408940"/>
                  </a:cubicBezTo>
                  <a:lnTo>
                    <a:pt x="5876290" y="129540"/>
                  </a:lnTo>
                  <a:cubicBezTo>
                    <a:pt x="5876290" y="121920"/>
                    <a:pt x="5882640" y="116840"/>
                    <a:pt x="5888990" y="116840"/>
                  </a:cubicBezTo>
                  <a:lnTo>
                    <a:pt x="6168390" y="116840"/>
                  </a:lnTo>
                  <a:cubicBezTo>
                    <a:pt x="6174740" y="116840"/>
                    <a:pt x="6181090" y="121920"/>
                    <a:pt x="6181090" y="129540"/>
                  </a:cubicBezTo>
                  <a:lnTo>
                    <a:pt x="6181090" y="408940"/>
                  </a:lnTo>
                  <a:cubicBezTo>
                    <a:pt x="6181090" y="415290"/>
                    <a:pt x="6176010" y="421640"/>
                    <a:pt x="6168390" y="421640"/>
                  </a:cubicBezTo>
                  <a:lnTo>
                    <a:pt x="5888990" y="421640"/>
                  </a:lnTo>
                  <a:close/>
                  <a:moveTo>
                    <a:pt x="6155690" y="394970"/>
                  </a:moveTo>
                  <a:lnTo>
                    <a:pt x="6155690" y="142240"/>
                  </a:lnTo>
                  <a:lnTo>
                    <a:pt x="5902960" y="142240"/>
                  </a:lnTo>
                  <a:lnTo>
                    <a:pt x="5902960" y="394970"/>
                  </a:lnTo>
                  <a:cubicBezTo>
                    <a:pt x="5902960" y="394970"/>
                    <a:pt x="6155690" y="394970"/>
                    <a:pt x="6155690" y="394970"/>
                  </a:cubicBezTo>
                  <a:close/>
                  <a:moveTo>
                    <a:pt x="5476240" y="421640"/>
                  </a:moveTo>
                  <a:cubicBezTo>
                    <a:pt x="5469890" y="421640"/>
                    <a:pt x="5463540" y="416560"/>
                    <a:pt x="5463540" y="408940"/>
                  </a:cubicBezTo>
                  <a:lnTo>
                    <a:pt x="5463540" y="129540"/>
                  </a:lnTo>
                  <a:cubicBezTo>
                    <a:pt x="5463540" y="123190"/>
                    <a:pt x="5468620" y="116840"/>
                    <a:pt x="5476240" y="116840"/>
                  </a:cubicBezTo>
                  <a:lnTo>
                    <a:pt x="5755640" y="116840"/>
                  </a:lnTo>
                  <a:cubicBezTo>
                    <a:pt x="5760720" y="116840"/>
                    <a:pt x="5764530" y="118110"/>
                    <a:pt x="5765800" y="120650"/>
                  </a:cubicBezTo>
                  <a:cubicBezTo>
                    <a:pt x="5768340" y="123190"/>
                    <a:pt x="5768340" y="125730"/>
                    <a:pt x="5768340" y="129540"/>
                  </a:cubicBezTo>
                  <a:lnTo>
                    <a:pt x="5768340" y="407670"/>
                  </a:lnTo>
                  <a:cubicBezTo>
                    <a:pt x="5768340" y="414020"/>
                    <a:pt x="5763260" y="420370"/>
                    <a:pt x="5755640" y="420370"/>
                  </a:cubicBezTo>
                  <a:lnTo>
                    <a:pt x="5476240" y="420370"/>
                  </a:lnTo>
                  <a:lnTo>
                    <a:pt x="5476240" y="421640"/>
                  </a:lnTo>
                  <a:close/>
                  <a:moveTo>
                    <a:pt x="5741670" y="394970"/>
                  </a:moveTo>
                  <a:lnTo>
                    <a:pt x="5741670" y="142240"/>
                  </a:lnTo>
                  <a:lnTo>
                    <a:pt x="5488940" y="142240"/>
                  </a:lnTo>
                  <a:lnTo>
                    <a:pt x="5488940" y="394970"/>
                  </a:lnTo>
                  <a:cubicBezTo>
                    <a:pt x="5488940" y="394970"/>
                    <a:pt x="5741670" y="394970"/>
                    <a:pt x="5741670" y="394970"/>
                  </a:cubicBezTo>
                  <a:close/>
                  <a:moveTo>
                    <a:pt x="5062220" y="421640"/>
                  </a:moveTo>
                  <a:cubicBezTo>
                    <a:pt x="5055870" y="421640"/>
                    <a:pt x="5049520" y="416560"/>
                    <a:pt x="5049520" y="408940"/>
                  </a:cubicBezTo>
                  <a:lnTo>
                    <a:pt x="5049520" y="129540"/>
                  </a:lnTo>
                  <a:cubicBezTo>
                    <a:pt x="5049520" y="123190"/>
                    <a:pt x="5054600" y="116840"/>
                    <a:pt x="5062220" y="116840"/>
                  </a:cubicBezTo>
                  <a:lnTo>
                    <a:pt x="5341620" y="116840"/>
                  </a:lnTo>
                  <a:cubicBezTo>
                    <a:pt x="5346700" y="116840"/>
                    <a:pt x="5350510" y="118110"/>
                    <a:pt x="5351780" y="120650"/>
                  </a:cubicBezTo>
                  <a:cubicBezTo>
                    <a:pt x="5354320" y="123190"/>
                    <a:pt x="5354320" y="125730"/>
                    <a:pt x="5354320" y="129540"/>
                  </a:cubicBezTo>
                  <a:lnTo>
                    <a:pt x="5354320" y="407670"/>
                  </a:lnTo>
                  <a:cubicBezTo>
                    <a:pt x="5354320" y="414020"/>
                    <a:pt x="5349240" y="420370"/>
                    <a:pt x="5341620" y="420370"/>
                  </a:cubicBezTo>
                  <a:lnTo>
                    <a:pt x="5062220" y="420370"/>
                  </a:lnTo>
                  <a:lnTo>
                    <a:pt x="5062220" y="421640"/>
                  </a:lnTo>
                  <a:close/>
                  <a:moveTo>
                    <a:pt x="5328920" y="394970"/>
                  </a:moveTo>
                  <a:lnTo>
                    <a:pt x="5328920" y="142240"/>
                  </a:lnTo>
                  <a:lnTo>
                    <a:pt x="5076190" y="142240"/>
                  </a:lnTo>
                  <a:lnTo>
                    <a:pt x="5076190" y="394970"/>
                  </a:lnTo>
                  <a:cubicBezTo>
                    <a:pt x="5076190" y="394970"/>
                    <a:pt x="5328920" y="394970"/>
                    <a:pt x="5328920" y="394970"/>
                  </a:cubicBezTo>
                  <a:close/>
                  <a:moveTo>
                    <a:pt x="6098540" y="351790"/>
                  </a:moveTo>
                  <a:cubicBezTo>
                    <a:pt x="6096000" y="351790"/>
                    <a:pt x="6092190" y="350520"/>
                    <a:pt x="6089650" y="349250"/>
                  </a:cubicBezTo>
                  <a:lnTo>
                    <a:pt x="6028690" y="288290"/>
                  </a:lnTo>
                  <a:lnTo>
                    <a:pt x="5967730" y="349250"/>
                  </a:lnTo>
                  <a:cubicBezTo>
                    <a:pt x="5963920" y="353060"/>
                    <a:pt x="5961380" y="353060"/>
                    <a:pt x="5958840" y="353060"/>
                  </a:cubicBezTo>
                  <a:cubicBezTo>
                    <a:pt x="5956300" y="353060"/>
                    <a:pt x="5952490" y="351790"/>
                    <a:pt x="5949950" y="350520"/>
                  </a:cubicBezTo>
                  <a:cubicBezTo>
                    <a:pt x="5944870" y="345440"/>
                    <a:pt x="5944870" y="336550"/>
                    <a:pt x="5948680" y="331470"/>
                  </a:cubicBezTo>
                  <a:lnTo>
                    <a:pt x="6009640" y="270510"/>
                  </a:lnTo>
                  <a:lnTo>
                    <a:pt x="5948680" y="209550"/>
                  </a:lnTo>
                  <a:cubicBezTo>
                    <a:pt x="5943600" y="204470"/>
                    <a:pt x="5943600" y="195580"/>
                    <a:pt x="5948680" y="190500"/>
                  </a:cubicBezTo>
                  <a:cubicBezTo>
                    <a:pt x="5951220" y="187960"/>
                    <a:pt x="5953760" y="186690"/>
                    <a:pt x="5957570" y="186690"/>
                  </a:cubicBezTo>
                  <a:cubicBezTo>
                    <a:pt x="5961380" y="186690"/>
                    <a:pt x="5965190" y="187960"/>
                    <a:pt x="5966460" y="190500"/>
                  </a:cubicBezTo>
                  <a:lnTo>
                    <a:pt x="6027420" y="251460"/>
                  </a:lnTo>
                  <a:lnTo>
                    <a:pt x="6088380" y="190500"/>
                  </a:lnTo>
                  <a:cubicBezTo>
                    <a:pt x="6090920" y="187960"/>
                    <a:pt x="6093460" y="186690"/>
                    <a:pt x="6097270" y="186690"/>
                  </a:cubicBezTo>
                  <a:cubicBezTo>
                    <a:pt x="6101080" y="186690"/>
                    <a:pt x="6104890" y="187960"/>
                    <a:pt x="6106160" y="190500"/>
                  </a:cubicBezTo>
                  <a:cubicBezTo>
                    <a:pt x="6108700" y="193040"/>
                    <a:pt x="6109970" y="196850"/>
                    <a:pt x="6109970" y="201930"/>
                  </a:cubicBezTo>
                  <a:cubicBezTo>
                    <a:pt x="6109970" y="205740"/>
                    <a:pt x="6108700" y="208280"/>
                    <a:pt x="6106160" y="209550"/>
                  </a:cubicBezTo>
                  <a:lnTo>
                    <a:pt x="6046470" y="269240"/>
                  </a:lnTo>
                  <a:lnTo>
                    <a:pt x="6107430" y="330200"/>
                  </a:lnTo>
                  <a:cubicBezTo>
                    <a:pt x="6112510" y="335280"/>
                    <a:pt x="6112510" y="344170"/>
                    <a:pt x="6107430" y="349250"/>
                  </a:cubicBezTo>
                  <a:cubicBezTo>
                    <a:pt x="6104890" y="351790"/>
                    <a:pt x="6101080" y="351790"/>
                    <a:pt x="6098540" y="351790"/>
                  </a:cubicBezTo>
                  <a:close/>
                  <a:moveTo>
                    <a:pt x="5538470" y="351790"/>
                  </a:moveTo>
                  <a:cubicBezTo>
                    <a:pt x="5532120" y="351790"/>
                    <a:pt x="5525770" y="345440"/>
                    <a:pt x="5525770" y="339090"/>
                  </a:cubicBezTo>
                  <a:lnTo>
                    <a:pt x="5525770" y="199390"/>
                  </a:lnTo>
                  <a:cubicBezTo>
                    <a:pt x="5525770" y="193040"/>
                    <a:pt x="5530850" y="186690"/>
                    <a:pt x="5538470" y="186690"/>
                  </a:cubicBezTo>
                  <a:lnTo>
                    <a:pt x="5692140" y="186690"/>
                  </a:lnTo>
                  <a:cubicBezTo>
                    <a:pt x="5698490" y="186690"/>
                    <a:pt x="5704840" y="191770"/>
                    <a:pt x="5704840" y="199390"/>
                  </a:cubicBezTo>
                  <a:lnTo>
                    <a:pt x="5704840" y="339090"/>
                  </a:lnTo>
                  <a:cubicBezTo>
                    <a:pt x="5704840" y="345440"/>
                    <a:pt x="5699760" y="351790"/>
                    <a:pt x="5692140" y="351790"/>
                  </a:cubicBezTo>
                  <a:lnTo>
                    <a:pt x="5538470" y="351790"/>
                  </a:lnTo>
                  <a:close/>
                  <a:moveTo>
                    <a:pt x="5679440" y="325120"/>
                  </a:moveTo>
                  <a:lnTo>
                    <a:pt x="5679440" y="245110"/>
                  </a:lnTo>
                  <a:lnTo>
                    <a:pt x="5551170" y="245110"/>
                  </a:lnTo>
                  <a:lnTo>
                    <a:pt x="5551170" y="325120"/>
                  </a:lnTo>
                  <a:cubicBezTo>
                    <a:pt x="5551170" y="325120"/>
                    <a:pt x="5679440" y="325120"/>
                    <a:pt x="5679440" y="325120"/>
                  </a:cubicBezTo>
                  <a:close/>
                  <a:moveTo>
                    <a:pt x="5116830" y="351790"/>
                  </a:moveTo>
                  <a:cubicBezTo>
                    <a:pt x="5109210" y="351790"/>
                    <a:pt x="5104130" y="345440"/>
                    <a:pt x="5104130" y="339090"/>
                  </a:cubicBezTo>
                  <a:cubicBezTo>
                    <a:pt x="5104130" y="331470"/>
                    <a:pt x="5110480" y="326390"/>
                    <a:pt x="5116830" y="326390"/>
                  </a:cubicBezTo>
                  <a:lnTo>
                    <a:pt x="5288280" y="326390"/>
                  </a:lnTo>
                  <a:cubicBezTo>
                    <a:pt x="5295900" y="326390"/>
                    <a:pt x="5300980" y="332740"/>
                    <a:pt x="5300980" y="339090"/>
                  </a:cubicBezTo>
                  <a:cubicBezTo>
                    <a:pt x="5300980" y="346710"/>
                    <a:pt x="5294630" y="351790"/>
                    <a:pt x="5288280" y="351790"/>
                  </a:cubicBezTo>
                  <a:lnTo>
                    <a:pt x="5116830" y="351790"/>
                  </a:lnTo>
                  <a:close/>
                </a:path>
              </a:pathLst>
            </a:custGeom>
            <a:solidFill>
              <a:srgbClr val="000000"/>
            </a:solidFill>
          </p:spPr>
        </p:sp>
      </p:grpSp>
      <p:sp>
        <p:nvSpPr>
          <p:cNvPr id="20" name="TextBox 11">
            <a:extLst>
              <a:ext uri="{FF2B5EF4-FFF2-40B4-BE49-F238E27FC236}">
                <a16:creationId xmlns:a16="http://schemas.microsoft.com/office/drawing/2014/main" id="{624FB1C0-9A9C-B2A0-CEBF-0A9D9309D7DC}"/>
              </a:ext>
            </a:extLst>
          </p:cNvPr>
          <p:cNvSpPr txBox="1"/>
          <p:nvPr/>
        </p:nvSpPr>
        <p:spPr>
          <a:xfrm>
            <a:off x="8940360" y="2097986"/>
            <a:ext cx="7442614" cy="607795"/>
          </a:xfrm>
          <a:prstGeom prst="rect">
            <a:avLst/>
          </a:prstGeom>
        </p:spPr>
        <p:txBody>
          <a:bodyPr wrap="square" lIns="0" tIns="0" rIns="0" bIns="0" rtlCol="0" anchor="t">
            <a:spAutoFit/>
          </a:bodyPr>
          <a:lstStyle/>
          <a:p>
            <a:pPr marL="690881" lvl="1" indent="-345440" algn="just">
              <a:lnSpc>
                <a:spcPts val="5056"/>
              </a:lnSpc>
              <a:buFont typeface="Arial"/>
              <a:buChar char="•"/>
            </a:pPr>
            <a:r>
              <a:rPr lang="en-US" sz="3200" dirty="0">
                <a:solidFill>
                  <a:srgbClr val="000000"/>
                </a:solidFill>
                <a:latin typeface="210 디딤고딕"/>
                <a:ea typeface="210 디딤고딕"/>
                <a:cs typeface="210 디딤고딕"/>
                <a:sym typeface="210 디딤고딕"/>
              </a:rPr>
              <a:t>Ui </a:t>
            </a:r>
            <a:r>
              <a:rPr lang="ko-KR" altLang="en-US" sz="3200" dirty="0">
                <a:solidFill>
                  <a:srgbClr val="000000"/>
                </a:solidFill>
                <a:latin typeface="210 디딤고딕"/>
                <a:ea typeface="210 디딤고딕"/>
                <a:cs typeface="210 디딤고딕"/>
                <a:sym typeface="210 디딤고딕"/>
              </a:rPr>
              <a:t>설명</a:t>
            </a:r>
            <a:endParaRPr lang="en-US" sz="3200" dirty="0">
              <a:solidFill>
                <a:srgbClr val="000000"/>
              </a:solidFill>
              <a:latin typeface="210 디딤고딕"/>
              <a:ea typeface="210 디딤고딕"/>
              <a:cs typeface="210 디딤고딕"/>
              <a:sym typeface="210 디딤고딕"/>
            </a:endParaRPr>
          </a:p>
        </p:txBody>
      </p:sp>
    </p:spTree>
    <p:extLst>
      <p:ext uri="{BB962C8B-B14F-4D97-AF65-F5344CB8AC3E}">
        <p14:creationId xmlns:p14="http://schemas.microsoft.com/office/powerpoint/2010/main" val="4246283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38249">
            <a:off x="8320156" y="1110054"/>
            <a:ext cx="1647689" cy="1147391"/>
          </a:xfrm>
          <a:custGeom>
            <a:avLst/>
            <a:gdLst/>
            <a:ahLst/>
            <a:cxnLst/>
            <a:rect l="l" t="t" r="r" b="b"/>
            <a:pathLst>
              <a:path w="1647689" h="1147391">
                <a:moveTo>
                  <a:pt x="0" y="0"/>
                </a:moveTo>
                <a:lnTo>
                  <a:pt x="1647689" y="0"/>
                </a:lnTo>
                <a:lnTo>
                  <a:pt x="1647689" y="1147391"/>
                </a:lnTo>
                <a:lnTo>
                  <a:pt x="0" y="11473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8614345" y="639798"/>
            <a:ext cx="9189061" cy="892104"/>
          </a:xfrm>
          <a:prstGeom prst="rect">
            <a:avLst/>
          </a:prstGeom>
        </p:spPr>
        <p:txBody>
          <a:bodyPr lIns="0" tIns="0" rIns="0" bIns="0" rtlCol="0" anchor="t">
            <a:spAutoFit/>
          </a:bodyPr>
          <a:lstStyle/>
          <a:p>
            <a:pPr marL="0" lvl="0" indent="0" algn="l">
              <a:lnSpc>
                <a:spcPts val="6622"/>
              </a:lnSpc>
            </a:pPr>
            <a:r>
              <a:rPr lang="en-US" sz="6622" spc="145" dirty="0">
                <a:solidFill>
                  <a:srgbClr val="000000"/>
                </a:solidFill>
                <a:latin typeface="TDTD와이즈굴림"/>
                <a:ea typeface="TDTD와이즈굴림"/>
                <a:cs typeface="TDTD와이즈굴림"/>
                <a:sym typeface="TDTD와이즈굴림"/>
              </a:rPr>
              <a:t>[ </a:t>
            </a:r>
            <a:r>
              <a:rPr lang="ko-KR" altLang="en-US" sz="6622" spc="145" dirty="0">
                <a:solidFill>
                  <a:srgbClr val="000000"/>
                </a:solidFill>
                <a:latin typeface="TDTD와이즈굴림"/>
                <a:ea typeface="TDTD와이즈굴림"/>
                <a:cs typeface="TDTD와이즈굴림"/>
                <a:sym typeface="TDTD와이즈굴림"/>
              </a:rPr>
              <a:t>데이터 생성 방법 </a:t>
            </a:r>
            <a:r>
              <a:rPr lang="en-US" sz="6622" spc="145" dirty="0">
                <a:solidFill>
                  <a:srgbClr val="000000"/>
                </a:solidFill>
                <a:latin typeface="TDTD와이즈굴림"/>
                <a:ea typeface="TDTD와이즈굴림"/>
                <a:cs typeface="TDTD와이즈굴림"/>
                <a:sym typeface="TDTD와이즈굴림"/>
              </a:rPr>
              <a:t>] </a:t>
            </a:r>
          </a:p>
        </p:txBody>
      </p:sp>
      <p:sp>
        <p:nvSpPr>
          <p:cNvPr id="5" name="TextBox 4">
            <a:extLst>
              <a:ext uri="{FF2B5EF4-FFF2-40B4-BE49-F238E27FC236}">
                <a16:creationId xmlns:a16="http://schemas.microsoft.com/office/drawing/2014/main" id="{B216F5F9-D333-1039-19B3-6E0EDA5EB46F}"/>
              </a:ext>
            </a:extLst>
          </p:cNvPr>
          <p:cNvSpPr txBox="1"/>
          <p:nvPr/>
        </p:nvSpPr>
        <p:spPr>
          <a:xfrm>
            <a:off x="1219200" y="3373785"/>
            <a:ext cx="15849600" cy="3539430"/>
          </a:xfrm>
          <a:prstGeom prst="rect">
            <a:avLst/>
          </a:prstGeom>
          <a:noFill/>
        </p:spPr>
        <p:txBody>
          <a:bodyPr wrap="square" rtlCol="0">
            <a:spAutoFit/>
          </a:bodyPr>
          <a:lstStyle/>
          <a:p>
            <a:r>
              <a:rPr lang="ko-KR" altLang="en-US" sz="3200" dirty="0">
                <a:latin typeface="Balsamiq Sans" panose="020B0600000101010101" charset="0"/>
                <a:ea typeface="LG Smart UI Bold" panose="020B0800000101010101" pitchFamily="50" charset="-127"/>
              </a:rPr>
              <a:t>사용한 장비</a:t>
            </a:r>
            <a:r>
              <a:rPr lang="en-US" altLang="ko-KR" sz="3200" dirty="0">
                <a:latin typeface="Balsamiq Sans" panose="020B0600000101010101" charset="0"/>
                <a:ea typeface="LG Smart UI Bold" panose="020B0800000101010101" pitchFamily="50" charset="-127"/>
              </a:rPr>
              <a:t>: </a:t>
            </a:r>
            <a:r>
              <a:rPr lang="ko-KR" altLang="en-US" sz="3200" dirty="0" err="1">
                <a:latin typeface="Balsamiq Sans" panose="020B0600000101010101" charset="0"/>
                <a:ea typeface="LG Smart UI Bold" panose="020B0800000101010101" pitchFamily="50" charset="-127"/>
              </a:rPr>
              <a:t>아두이노</a:t>
            </a:r>
            <a:r>
              <a:rPr lang="ko-KR" altLang="en-US" sz="3200" dirty="0">
                <a:latin typeface="Balsamiq Sans" panose="020B0600000101010101" charset="0"/>
                <a:ea typeface="LG Smart UI Bold" panose="020B0800000101010101" pitchFamily="50" charset="-127"/>
              </a:rPr>
              <a:t> </a:t>
            </a:r>
            <a:r>
              <a:rPr lang="ko-KR" altLang="en-US" sz="3200" dirty="0" err="1">
                <a:latin typeface="Balsamiq Sans" panose="020B0600000101010101" charset="0"/>
                <a:ea typeface="LG Smart UI Bold" panose="020B0800000101010101" pitchFamily="50" charset="-127"/>
              </a:rPr>
              <a:t>우노</a:t>
            </a:r>
            <a:r>
              <a:rPr lang="en-US" altLang="ko-KR" sz="3200" dirty="0">
                <a:latin typeface="Balsamiq Sans" panose="020B0600000101010101" charset="0"/>
                <a:ea typeface="LG Smart UI Bold" panose="020B0800000101010101" pitchFamily="50" charset="-127"/>
              </a:rPr>
              <a:t>, </a:t>
            </a:r>
            <a:r>
              <a:rPr lang="ko-KR" altLang="en-US" sz="3200" dirty="0" err="1">
                <a:latin typeface="Balsamiq Sans" panose="020B0600000101010101" charset="0"/>
                <a:ea typeface="LG Smart UI Bold" panose="020B0800000101010101" pitchFamily="50" charset="-127"/>
              </a:rPr>
              <a:t>심박도</a:t>
            </a:r>
            <a:r>
              <a:rPr lang="ko-KR" altLang="en-US" sz="3200" dirty="0">
                <a:latin typeface="Balsamiq Sans" panose="020B0600000101010101" charset="0"/>
                <a:ea typeface="LG Smart UI Bold" panose="020B0800000101010101" pitchFamily="50" charset="-127"/>
              </a:rPr>
              <a:t> 측정 센서</a:t>
            </a:r>
            <a:endParaRPr lang="en-US" altLang="ko-KR" sz="3200" dirty="0">
              <a:latin typeface="Balsamiq Sans" panose="020B0600000101010101" charset="0"/>
              <a:ea typeface="LG Smart UI Bold" panose="020B0800000101010101" pitchFamily="50" charset="-127"/>
            </a:endParaRPr>
          </a:p>
          <a:p>
            <a:r>
              <a:rPr lang="ko-KR" altLang="en-US" sz="3200" dirty="0" err="1">
                <a:latin typeface="Balsamiq Sans" panose="020B0600000101010101" charset="0"/>
                <a:ea typeface="LG Smart UI Bold" panose="020B0800000101010101" pitchFamily="50" charset="-127"/>
              </a:rPr>
              <a:t>심박도</a:t>
            </a:r>
            <a:r>
              <a:rPr lang="ko-KR" altLang="en-US" sz="3200" dirty="0">
                <a:latin typeface="Balsamiq Sans" panose="020B0600000101010101" charset="0"/>
                <a:ea typeface="LG Smart UI Bold" panose="020B0800000101010101" pitchFamily="50" charset="-127"/>
              </a:rPr>
              <a:t> 측정 센서를 양손 손목</a:t>
            </a:r>
            <a:r>
              <a:rPr lang="en-US" altLang="ko-KR" sz="3200" dirty="0">
                <a:latin typeface="Balsamiq Sans" panose="020B0600000101010101" charset="0"/>
                <a:ea typeface="LG Smart UI Bold" panose="020B0800000101010101" pitchFamily="50" charset="-127"/>
              </a:rPr>
              <a:t>, </a:t>
            </a:r>
            <a:r>
              <a:rPr lang="ko-KR" altLang="en-US" sz="3200" dirty="0">
                <a:latin typeface="Balsamiq Sans" panose="020B0600000101010101" charset="0"/>
                <a:ea typeface="LG Smart UI Bold" panose="020B0800000101010101" pitchFamily="50" charset="-127"/>
              </a:rPr>
              <a:t>오른 발목에 부착하여 </a:t>
            </a:r>
            <a:r>
              <a:rPr lang="ko-KR" altLang="en-US" sz="3200" dirty="0" err="1">
                <a:latin typeface="Balsamiq Sans" panose="020B0600000101010101" charset="0"/>
                <a:ea typeface="LG Smart UI Bold" panose="020B0800000101010101" pitchFamily="50" charset="-127"/>
              </a:rPr>
              <a:t>심박</a:t>
            </a:r>
            <a:r>
              <a:rPr lang="ko-KR" altLang="en-US" sz="3200" dirty="0">
                <a:latin typeface="Balsamiq Sans" panose="020B0600000101010101" charset="0"/>
                <a:ea typeface="LG Smart UI Bold" panose="020B0800000101010101" pitchFamily="50" charset="-127"/>
              </a:rPr>
              <a:t> 신호를 감지하며</a:t>
            </a:r>
            <a:r>
              <a:rPr lang="en-US" altLang="ko-KR" sz="3200" dirty="0">
                <a:latin typeface="Balsamiq Sans" panose="020B0600000101010101" charset="0"/>
                <a:ea typeface="LG Smart UI Bold" panose="020B0800000101010101" pitchFamily="50" charset="-127"/>
              </a:rPr>
              <a:t>, </a:t>
            </a:r>
            <a:r>
              <a:rPr lang="ko-KR" altLang="en-US" sz="3200" dirty="0" err="1">
                <a:latin typeface="Balsamiq Sans" panose="020B0600000101010101" charset="0"/>
                <a:ea typeface="LG Smart UI Bold" panose="020B0800000101010101" pitchFamily="50" charset="-127"/>
              </a:rPr>
              <a:t>아두이노를</a:t>
            </a:r>
            <a:r>
              <a:rPr lang="ko-KR" altLang="en-US" sz="3200" dirty="0">
                <a:latin typeface="Balsamiq Sans" panose="020B0600000101010101" charset="0"/>
                <a:ea typeface="LG Smart UI Bold" panose="020B0800000101010101" pitchFamily="50" charset="-127"/>
              </a:rPr>
              <a:t> 통해 이 신호를 디지털 값으로 변환한다</a:t>
            </a:r>
            <a:r>
              <a:rPr lang="en-US" altLang="ko-KR" sz="3200" dirty="0">
                <a:latin typeface="Balsamiq Sans" panose="020B0600000101010101" charset="0"/>
                <a:ea typeface="LG Smart UI Bold" panose="020B0800000101010101" pitchFamily="50" charset="-127"/>
              </a:rPr>
              <a:t>.</a:t>
            </a:r>
            <a:r>
              <a:rPr lang="ko-KR" altLang="en-US" sz="3200" dirty="0">
                <a:latin typeface="Balsamiq Sans" panose="020B0600000101010101" charset="0"/>
                <a:ea typeface="LG Smart UI Bold" panose="020B0800000101010101" pitchFamily="50" charset="-127"/>
              </a:rPr>
              <a:t> </a:t>
            </a:r>
            <a:endParaRPr lang="en-US" altLang="ko-KR" sz="3200" dirty="0">
              <a:latin typeface="Balsamiq Sans" panose="020B0600000101010101" charset="0"/>
              <a:ea typeface="LG Smart UI Bold" panose="020B0800000101010101" pitchFamily="50" charset="-127"/>
            </a:endParaRPr>
          </a:p>
          <a:p>
            <a:r>
              <a:rPr lang="ko-KR" altLang="en-US" sz="3200" dirty="0">
                <a:latin typeface="Balsamiq Sans" panose="020B0600000101010101" charset="0"/>
                <a:ea typeface="LG Smart UI Bold" panose="020B0800000101010101" pitchFamily="50" charset="-127"/>
              </a:rPr>
              <a:t>센서의 아날로그 출력은 </a:t>
            </a:r>
            <a:r>
              <a:rPr lang="ko-KR" altLang="en-US" sz="3200" dirty="0" err="1">
                <a:latin typeface="Balsamiq Sans" panose="020B0600000101010101" charset="0"/>
                <a:ea typeface="LG Smart UI Bold" panose="020B0800000101010101" pitchFamily="50" charset="-127"/>
              </a:rPr>
              <a:t>아두이노의</a:t>
            </a:r>
            <a:r>
              <a:rPr lang="ko-KR" altLang="en-US" sz="3200" dirty="0">
                <a:latin typeface="Balsamiq Sans" panose="020B0600000101010101" charset="0"/>
                <a:ea typeface="LG Smart UI Bold" panose="020B0800000101010101" pitchFamily="50" charset="-127"/>
              </a:rPr>
              <a:t> 아날로그 </a:t>
            </a:r>
            <a:r>
              <a:rPr lang="ko-KR" altLang="en-US" sz="3200" dirty="0" err="1">
                <a:latin typeface="Balsamiq Sans" panose="020B0600000101010101" charset="0"/>
                <a:ea typeface="LG Smart UI Bold" panose="020B0800000101010101" pitchFamily="50" charset="-127"/>
              </a:rPr>
              <a:t>입력핀</a:t>
            </a:r>
            <a:r>
              <a:rPr lang="ko-KR" altLang="en-US" sz="3200" dirty="0">
                <a:latin typeface="Balsamiq Sans" panose="020B0600000101010101" charset="0"/>
                <a:ea typeface="LG Smart UI Bold" panose="020B0800000101010101" pitchFamily="50" charset="-127"/>
              </a:rPr>
              <a:t> </a:t>
            </a:r>
            <a:r>
              <a:rPr lang="en-US" altLang="ko-KR" sz="3200" dirty="0">
                <a:latin typeface="Balsamiq Sans" panose="020B0600000101010101" charset="0"/>
                <a:ea typeface="LG Smart UI Bold" panose="020B0800000101010101" pitchFamily="50" charset="-127"/>
              </a:rPr>
              <a:t>(A0)</a:t>
            </a:r>
            <a:r>
              <a:rPr lang="ko-KR" altLang="en-US" sz="3200" dirty="0">
                <a:latin typeface="Balsamiq Sans" panose="020B0600000101010101" charset="0"/>
                <a:ea typeface="LG Smart UI Bold" panose="020B0800000101010101" pitchFamily="50" charset="-127"/>
              </a:rPr>
              <a:t>에 연결되며</a:t>
            </a:r>
            <a:r>
              <a:rPr lang="en-US" altLang="ko-KR" sz="3200" dirty="0">
                <a:latin typeface="Balsamiq Sans" panose="020B0600000101010101" charset="0"/>
                <a:ea typeface="LG Smart UI Bold" panose="020B0800000101010101" pitchFamily="50" charset="-127"/>
              </a:rPr>
              <a:t>, </a:t>
            </a:r>
            <a:r>
              <a:rPr lang="ko-KR" altLang="en-US" sz="3200" dirty="0" err="1">
                <a:latin typeface="Balsamiq Sans" panose="020B0600000101010101" charset="0"/>
                <a:ea typeface="LG Smart UI Bold" panose="020B0800000101010101" pitchFamily="50" charset="-127"/>
              </a:rPr>
              <a:t>아두이노는</a:t>
            </a:r>
            <a:r>
              <a:rPr lang="ko-KR" altLang="en-US" sz="3200" dirty="0">
                <a:latin typeface="Balsamiq Sans" panose="020B0600000101010101" charset="0"/>
                <a:ea typeface="LG Smart UI Bold" panose="020B0800000101010101" pitchFamily="50" charset="-127"/>
              </a:rPr>
              <a:t> 이 신호를 분석하여 심박수 값을 계산한다</a:t>
            </a:r>
            <a:r>
              <a:rPr lang="en-US" altLang="ko-KR" sz="3200" dirty="0">
                <a:latin typeface="Balsamiq Sans" panose="020B0600000101010101" charset="0"/>
                <a:ea typeface="LG Smart UI Bold" panose="020B0800000101010101" pitchFamily="50" charset="-127"/>
              </a:rPr>
              <a:t>.</a:t>
            </a:r>
          </a:p>
          <a:p>
            <a:r>
              <a:rPr lang="ko-KR" altLang="en-US" sz="3200" dirty="0" err="1">
                <a:latin typeface="Balsamiq Sans" panose="020B0600000101010101" charset="0"/>
                <a:ea typeface="LG Smart UI Bold" panose="020B0800000101010101" pitchFamily="50" charset="-127"/>
              </a:rPr>
              <a:t>아두이노는</a:t>
            </a:r>
            <a:r>
              <a:rPr lang="ko-KR" altLang="en-US" sz="3200" dirty="0">
                <a:latin typeface="Balsamiq Sans" panose="020B0600000101010101" charset="0"/>
                <a:ea typeface="LG Smart UI Bold" panose="020B0800000101010101" pitchFamily="50" charset="-127"/>
              </a:rPr>
              <a:t> </a:t>
            </a:r>
            <a:r>
              <a:rPr lang="en-US" altLang="ko-KR" sz="3200" dirty="0">
                <a:latin typeface="Balsamiq Sans" panose="020B0600000101010101" charset="0"/>
                <a:ea typeface="LG Smart UI Bold" panose="020B0800000101010101" pitchFamily="50" charset="-127"/>
              </a:rPr>
              <a:t>3</a:t>
            </a:r>
            <a:r>
              <a:rPr lang="ko-KR" altLang="en-US" sz="3200" dirty="0">
                <a:latin typeface="Balsamiq Sans" panose="020B0600000101010101" charset="0"/>
                <a:ea typeface="LG Smart UI Bold" panose="020B0800000101010101" pitchFamily="50" charset="-127"/>
              </a:rPr>
              <a:t>초마다 심박수를 계산하고</a:t>
            </a:r>
            <a:r>
              <a:rPr lang="en-US" altLang="ko-KR" sz="3200" dirty="0">
                <a:latin typeface="Balsamiq Sans" panose="020B0600000101010101" charset="0"/>
                <a:ea typeface="LG Smart UI Bold" panose="020B0800000101010101" pitchFamily="50" charset="-127"/>
              </a:rPr>
              <a:t>, </a:t>
            </a:r>
            <a:r>
              <a:rPr lang="ko-KR" altLang="en-US" sz="3200" dirty="0">
                <a:latin typeface="Balsamiq Sans" panose="020B0600000101010101" charset="0"/>
                <a:ea typeface="LG Smart UI Bold" panose="020B0800000101010101" pitchFamily="50" charset="-127"/>
              </a:rPr>
              <a:t>이를 시리얼 통신을 통해 컴퓨터로 전송한다</a:t>
            </a:r>
            <a:r>
              <a:rPr lang="en-US" altLang="ko-KR" sz="3200" dirty="0">
                <a:latin typeface="Balsamiq Sans" panose="020B0600000101010101" charset="0"/>
                <a:ea typeface="LG Smart UI Bold" panose="020B0800000101010101" pitchFamily="50" charset="-127"/>
              </a:rPr>
              <a:t>. </a:t>
            </a:r>
            <a:r>
              <a:rPr lang="ko-KR" altLang="en-US" sz="3200" dirty="0">
                <a:latin typeface="Balsamiq Sans" panose="020B0600000101010101" charset="0"/>
                <a:ea typeface="LG Smart UI Bold" panose="020B0800000101010101" pitchFamily="50" charset="-127"/>
              </a:rPr>
              <a:t>이 데이터를 </a:t>
            </a:r>
            <a:r>
              <a:rPr lang="en-US" altLang="ko-KR" sz="3200" dirty="0">
                <a:latin typeface="Balsamiq Sans" panose="020B0600000101010101" charset="0"/>
                <a:ea typeface="LG Smart UI Bold" panose="020B0800000101010101" pitchFamily="50" charset="-127"/>
              </a:rPr>
              <a:t>flask </a:t>
            </a:r>
            <a:r>
              <a:rPr lang="ko-KR" altLang="en-US" sz="3200" dirty="0">
                <a:latin typeface="Balsamiq Sans" panose="020B0600000101010101" charset="0"/>
                <a:ea typeface="LG Smart UI Bold" panose="020B0800000101010101" pitchFamily="50" charset="-127"/>
              </a:rPr>
              <a:t>서버에서 실시간으로 처리하여 웹 </a:t>
            </a:r>
            <a:r>
              <a:rPr lang="ko-KR" altLang="en-US" sz="3200" dirty="0" err="1">
                <a:latin typeface="Balsamiq Sans" panose="020B0600000101010101" charset="0"/>
                <a:ea typeface="LG Smart UI Bold" panose="020B0800000101010101" pitchFamily="50" charset="-127"/>
              </a:rPr>
              <a:t>애플리케이견에</a:t>
            </a:r>
            <a:r>
              <a:rPr lang="ko-KR" altLang="en-US" sz="3200" dirty="0">
                <a:latin typeface="Balsamiq Sans" panose="020B0600000101010101" charset="0"/>
                <a:ea typeface="LG Smart UI Bold" panose="020B0800000101010101" pitchFamily="50" charset="-127"/>
              </a:rPr>
              <a:t> 표시한다</a:t>
            </a:r>
            <a:r>
              <a:rPr lang="en-US" altLang="ko-KR" sz="3200" dirty="0">
                <a:latin typeface="Balsamiq Sans" panose="020B0600000101010101" charset="0"/>
                <a:ea typeface="LG Smart UI Bold" panose="020B0800000101010101" pitchFamily="50" charset="-127"/>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38249">
            <a:off x="8320156" y="1110054"/>
            <a:ext cx="1647689" cy="1147391"/>
          </a:xfrm>
          <a:custGeom>
            <a:avLst/>
            <a:gdLst/>
            <a:ahLst/>
            <a:cxnLst/>
            <a:rect l="l" t="t" r="r" b="b"/>
            <a:pathLst>
              <a:path w="1647689" h="1147391">
                <a:moveTo>
                  <a:pt x="0" y="0"/>
                </a:moveTo>
                <a:lnTo>
                  <a:pt x="1647689" y="0"/>
                </a:lnTo>
                <a:lnTo>
                  <a:pt x="1647689" y="1147391"/>
                </a:lnTo>
                <a:lnTo>
                  <a:pt x="0" y="11473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934200" y="639798"/>
            <a:ext cx="10869207" cy="866391"/>
          </a:xfrm>
          <a:prstGeom prst="rect">
            <a:avLst/>
          </a:prstGeom>
        </p:spPr>
        <p:txBody>
          <a:bodyPr wrap="square" lIns="0" tIns="0" rIns="0" bIns="0" rtlCol="0" anchor="t">
            <a:spAutoFit/>
          </a:bodyPr>
          <a:lstStyle/>
          <a:p>
            <a:pPr marL="0" lvl="0" indent="0" algn="l">
              <a:lnSpc>
                <a:spcPts val="6622"/>
              </a:lnSpc>
            </a:pPr>
            <a:r>
              <a:rPr lang="en-US" sz="6622" spc="145" dirty="0">
                <a:solidFill>
                  <a:srgbClr val="000000"/>
                </a:solidFill>
                <a:latin typeface="TDTD와이즈굴림"/>
                <a:ea typeface="TDTD와이즈굴림"/>
                <a:cs typeface="TDTD와이즈굴림"/>
                <a:sym typeface="TDTD와이즈굴림"/>
              </a:rPr>
              <a:t>[ </a:t>
            </a:r>
            <a:r>
              <a:rPr lang="ko-KR" altLang="en-US" sz="6622" spc="145" dirty="0">
                <a:solidFill>
                  <a:srgbClr val="000000"/>
                </a:solidFill>
                <a:latin typeface="TDTD와이즈굴림"/>
                <a:ea typeface="TDTD와이즈굴림"/>
                <a:cs typeface="TDTD와이즈굴림"/>
                <a:sym typeface="TDTD와이즈굴림"/>
              </a:rPr>
              <a:t>테스트 및 시나리오 결말</a:t>
            </a:r>
            <a:r>
              <a:rPr lang="en-US" sz="6622" spc="145" dirty="0">
                <a:solidFill>
                  <a:srgbClr val="000000"/>
                </a:solidFill>
                <a:latin typeface="TDTD와이즈굴림"/>
                <a:ea typeface="TDTD와이즈굴림"/>
                <a:cs typeface="TDTD와이즈굴림"/>
                <a:sym typeface="TDTD와이즈굴림"/>
              </a:rPr>
              <a:t>] </a:t>
            </a:r>
          </a:p>
        </p:txBody>
      </p:sp>
      <p:sp>
        <p:nvSpPr>
          <p:cNvPr id="5" name="TextBox 4">
            <a:extLst>
              <a:ext uri="{FF2B5EF4-FFF2-40B4-BE49-F238E27FC236}">
                <a16:creationId xmlns:a16="http://schemas.microsoft.com/office/drawing/2014/main" id="{B216F5F9-D333-1039-19B3-6E0EDA5EB46F}"/>
              </a:ext>
            </a:extLst>
          </p:cNvPr>
          <p:cNvSpPr txBox="1"/>
          <p:nvPr/>
        </p:nvSpPr>
        <p:spPr>
          <a:xfrm>
            <a:off x="1219200" y="2694083"/>
            <a:ext cx="15849600" cy="6494085"/>
          </a:xfrm>
          <a:prstGeom prst="rect">
            <a:avLst/>
          </a:prstGeom>
          <a:noFill/>
        </p:spPr>
        <p:txBody>
          <a:bodyPr wrap="square" rtlCol="0">
            <a:spAutoFit/>
          </a:bodyPr>
          <a:lstStyle/>
          <a:p>
            <a:r>
              <a:rPr lang="ko-KR" altLang="en-US" sz="3200" dirty="0">
                <a:latin typeface="Balsamiq Sans" panose="020B0600000101010101" charset="0"/>
                <a:ea typeface="LG Smart UI Bold" panose="020B0800000101010101" pitchFamily="50" charset="-127"/>
              </a:rPr>
              <a:t>로컬 환경 테스트</a:t>
            </a:r>
            <a:r>
              <a:rPr lang="en-US" altLang="ko-KR" sz="3200" dirty="0">
                <a:latin typeface="Balsamiq Sans" panose="020B0600000101010101" charset="0"/>
                <a:ea typeface="LG Smart UI Bold" panose="020B0800000101010101" pitchFamily="50" charset="-127"/>
              </a:rPr>
              <a:t>: </a:t>
            </a:r>
            <a:r>
              <a:rPr lang="ko-KR" altLang="en-US" sz="3200" dirty="0" err="1">
                <a:latin typeface="Balsamiq Sans" panose="020B0600000101010101" charset="0"/>
                <a:ea typeface="LG Smart UI Bold" panose="020B0800000101010101" pitchFamily="50" charset="-127"/>
              </a:rPr>
              <a:t>아두이노와</a:t>
            </a:r>
            <a:r>
              <a:rPr lang="ko-KR" altLang="en-US" sz="3200" dirty="0">
                <a:latin typeface="Balsamiq Sans" panose="020B0600000101010101" charset="0"/>
                <a:ea typeface="LG Smart UI Bold" panose="020B0800000101010101" pitchFamily="50" charset="-127"/>
              </a:rPr>
              <a:t> 시리얼 포트를 연결하여 데이터가 정상적으로 웹 애플리케이션에 표시되는지 확인한다</a:t>
            </a:r>
            <a:r>
              <a:rPr lang="en-US" altLang="ko-KR" sz="3200" dirty="0">
                <a:latin typeface="Balsamiq Sans" panose="020B0600000101010101" charset="0"/>
                <a:ea typeface="LG Smart UI Bold" panose="020B0800000101010101" pitchFamily="50" charset="-127"/>
              </a:rPr>
              <a:t>. </a:t>
            </a:r>
          </a:p>
          <a:p>
            <a:r>
              <a:rPr lang="ko-KR" altLang="en-US" sz="3200" dirty="0">
                <a:latin typeface="Balsamiq Sans" panose="020B0600000101010101" charset="0"/>
                <a:ea typeface="LG Smart UI Bold" panose="020B0800000101010101" pitchFamily="50" charset="-127"/>
              </a:rPr>
              <a:t>클라우드 환경 테스트</a:t>
            </a:r>
            <a:r>
              <a:rPr lang="en-US" altLang="ko-KR" sz="3200" dirty="0">
                <a:latin typeface="Balsamiq Sans" panose="020B0600000101010101" charset="0"/>
                <a:ea typeface="LG Smart UI Bold" panose="020B0800000101010101" pitchFamily="50" charset="-127"/>
              </a:rPr>
              <a:t>: </a:t>
            </a:r>
            <a:r>
              <a:rPr lang="ko-KR" altLang="en-US" sz="3200" dirty="0">
                <a:latin typeface="Balsamiq Sans" panose="020B0600000101010101" charset="0"/>
                <a:ea typeface="LG Smart UI Bold" panose="020B0800000101010101" pitchFamily="50" charset="-127"/>
              </a:rPr>
              <a:t>시리얼 포트 연결 없이 파일 기반의 데이터 처리 방식으로 테스트하였으며</a:t>
            </a:r>
            <a:r>
              <a:rPr lang="en-US" altLang="ko-KR" sz="3200" dirty="0">
                <a:latin typeface="Balsamiq Sans" panose="020B0600000101010101" charset="0"/>
                <a:ea typeface="LG Smart UI Bold" panose="020B0800000101010101" pitchFamily="50" charset="-127"/>
              </a:rPr>
              <a:t>, </a:t>
            </a:r>
            <a:r>
              <a:rPr lang="ko-KR" altLang="en-US" sz="3200" dirty="0">
                <a:latin typeface="Balsamiq Sans" panose="020B0600000101010101" charset="0"/>
                <a:ea typeface="LG Smart UI Bold" panose="020B0800000101010101" pitchFamily="50" charset="-127"/>
              </a:rPr>
              <a:t>안정적인 데이터 처리와 표시를 확인했다</a:t>
            </a:r>
            <a:r>
              <a:rPr lang="en-US" altLang="ko-KR" sz="3200" dirty="0">
                <a:latin typeface="Balsamiq Sans" panose="020B0600000101010101" charset="0"/>
                <a:ea typeface="LG Smart UI Bold" panose="020B0800000101010101" pitchFamily="50" charset="-127"/>
              </a:rPr>
              <a:t>.</a:t>
            </a:r>
          </a:p>
          <a:p>
            <a:endParaRPr lang="en-US" altLang="ko-KR" sz="3200" dirty="0">
              <a:latin typeface="Balsamiq Sans" panose="020B0600000101010101" charset="0"/>
              <a:ea typeface="LG Smart UI Bold" panose="020B0800000101010101" pitchFamily="50" charset="-127"/>
            </a:endParaRPr>
          </a:p>
          <a:p>
            <a:r>
              <a:rPr lang="ko-KR" altLang="en-US" sz="3200" dirty="0">
                <a:latin typeface="Balsamiq Sans" panose="020B0600000101010101" charset="0"/>
                <a:ea typeface="LG Smart UI Bold" panose="020B0800000101010101" pitchFamily="50" charset="-127"/>
              </a:rPr>
              <a:t>데이터 연속성</a:t>
            </a:r>
            <a:r>
              <a:rPr lang="en-US" altLang="ko-KR" sz="3200" dirty="0">
                <a:latin typeface="Balsamiq Sans" panose="020B0600000101010101" charset="0"/>
                <a:ea typeface="LG Smart UI Bold" panose="020B0800000101010101" pitchFamily="50" charset="-127"/>
              </a:rPr>
              <a:t>: </a:t>
            </a:r>
            <a:r>
              <a:rPr lang="ko-KR" altLang="en-US" sz="3200" dirty="0">
                <a:latin typeface="Balsamiq Sans" panose="020B0600000101010101" charset="0"/>
                <a:ea typeface="LG Smart UI Bold" panose="020B0800000101010101" pitchFamily="50" charset="-127"/>
              </a:rPr>
              <a:t>심박수 데이터가 지속적으로 웹 애플리케이션에 표시되는지 확인했으며</a:t>
            </a:r>
            <a:r>
              <a:rPr lang="en-US" altLang="ko-KR" sz="3200" dirty="0">
                <a:latin typeface="Balsamiq Sans" panose="020B0600000101010101" charset="0"/>
                <a:ea typeface="LG Smart UI Bold" panose="020B0800000101010101" pitchFamily="50" charset="-127"/>
              </a:rPr>
              <a:t>, </a:t>
            </a:r>
            <a:r>
              <a:rPr lang="ko-KR" altLang="en-US" sz="3200" dirty="0">
                <a:latin typeface="Balsamiq Sans" panose="020B0600000101010101" charset="0"/>
                <a:ea typeface="LG Smart UI Bold" panose="020B0800000101010101" pitchFamily="50" charset="-127"/>
              </a:rPr>
              <a:t>네트워크 상태에 다른 데이터 끊김 문제를 최소화하기 위한 조치를 취했다</a:t>
            </a:r>
            <a:r>
              <a:rPr lang="en-US" altLang="ko-KR" sz="3200" dirty="0">
                <a:latin typeface="Balsamiq Sans" panose="020B0600000101010101" charset="0"/>
                <a:ea typeface="LG Smart UI Bold" panose="020B0800000101010101" pitchFamily="50" charset="-127"/>
              </a:rPr>
              <a:t>.</a:t>
            </a:r>
          </a:p>
          <a:p>
            <a:endParaRPr lang="en-US" altLang="ko-KR" sz="3200" dirty="0">
              <a:latin typeface="Balsamiq Sans" panose="020B0600000101010101" charset="0"/>
              <a:ea typeface="LG Smart UI Bold" panose="020B0800000101010101" pitchFamily="50" charset="-127"/>
            </a:endParaRPr>
          </a:p>
          <a:p>
            <a:endParaRPr lang="en-US" altLang="ko-KR" sz="3200" dirty="0">
              <a:latin typeface="Balsamiq Sans" panose="020B0600000101010101" charset="0"/>
              <a:ea typeface="LG Smart UI Bold" panose="020B0800000101010101" pitchFamily="50" charset="-127"/>
            </a:endParaRPr>
          </a:p>
          <a:p>
            <a:r>
              <a:rPr lang="ko-KR" altLang="en-US" sz="3200" dirty="0">
                <a:latin typeface="LG Smart UI SemiBold" panose="020B0700000101010101" pitchFamily="50" charset="-127"/>
                <a:ea typeface="LG Smart UI SemiBold" panose="020B0700000101010101" pitchFamily="50" charset="-127"/>
              </a:rPr>
              <a:t>이번 프로젝트를 통해 실시간 심박수 데이터를 수집하고 이를 웹 애플리케이션에 표시하는 시스템을 성공적으로 구현했다</a:t>
            </a:r>
            <a:r>
              <a:rPr lang="en-US" altLang="ko-KR" sz="3200" dirty="0">
                <a:latin typeface="LG Smart UI SemiBold" panose="020B0700000101010101" pitchFamily="50" charset="-127"/>
                <a:ea typeface="LG Smart UI SemiBold" panose="020B0700000101010101" pitchFamily="50" charset="-127"/>
              </a:rPr>
              <a:t>. </a:t>
            </a:r>
            <a:r>
              <a:rPr lang="ko-KR" altLang="en-US" sz="3200" dirty="0">
                <a:latin typeface="LG Smart UI SemiBold" panose="020B0700000101010101" pitchFamily="50" charset="-127"/>
                <a:ea typeface="LG Smart UI SemiBold" panose="020B0700000101010101" pitchFamily="50" charset="-127"/>
              </a:rPr>
              <a:t>시리얼 통신과 </a:t>
            </a:r>
            <a:r>
              <a:rPr lang="en-US" altLang="ko-KR" sz="3200" dirty="0">
                <a:latin typeface="LG Smart UI SemiBold" panose="020B0700000101010101" pitchFamily="50" charset="-127"/>
                <a:ea typeface="LG Smart UI SemiBold" panose="020B0700000101010101" pitchFamily="50" charset="-127"/>
              </a:rPr>
              <a:t>Flask </a:t>
            </a:r>
            <a:r>
              <a:rPr lang="ko-KR" altLang="en-US" sz="3200" dirty="0">
                <a:latin typeface="LG Smart UI SemiBold" panose="020B0700000101010101" pitchFamily="50" charset="-127"/>
                <a:ea typeface="LG Smart UI SemiBold" panose="020B0700000101010101" pitchFamily="50" charset="-127"/>
              </a:rPr>
              <a:t>프레임워크를 활용한 데이터 처리</a:t>
            </a:r>
            <a:r>
              <a:rPr lang="en-US" altLang="ko-KR" sz="3200" dirty="0">
                <a:latin typeface="LG Smart UI SemiBold" panose="020B0700000101010101" pitchFamily="50" charset="-127"/>
                <a:ea typeface="LG Smart UI SemiBold" panose="020B0700000101010101" pitchFamily="50" charset="-127"/>
              </a:rPr>
              <a:t>, HTML/CSS</a:t>
            </a:r>
            <a:r>
              <a:rPr lang="ko-KR" altLang="en-US" sz="3200" dirty="0">
                <a:latin typeface="LG Smart UI SemiBold" panose="020B0700000101010101" pitchFamily="50" charset="-127"/>
                <a:ea typeface="LG Smart UI SemiBold" panose="020B0700000101010101" pitchFamily="50" charset="-127"/>
              </a:rPr>
              <a:t>를 통한 직관적인 사용자 인터페이스 구축 등을 통해 사용자는 실시간으로 자신의 심박수를 모니터링할 수 있게 되었다</a:t>
            </a:r>
            <a:r>
              <a:rPr lang="en-US" altLang="ko-KR" sz="3200" dirty="0"/>
              <a:t>.</a:t>
            </a:r>
            <a:endParaRPr lang="ko-KR" altLang="en-US" sz="3200" dirty="0">
              <a:latin typeface="Balsamiq Sans" panose="020B0600000101010101" charset="0"/>
              <a:ea typeface="LG Smart UI Bold" panose="020B0800000101010101" pitchFamily="50" charset="-127"/>
            </a:endParaRPr>
          </a:p>
        </p:txBody>
      </p:sp>
    </p:spTree>
    <p:extLst>
      <p:ext uri="{BB962C8B-B14F-4D97-AF65-F5344CB8AC3E}">
        <p14:creationId xmlns:p14="http://schemas.microsoft.com/office/powerpoint/2010/main" val="702254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3218" y="7355859"/>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sp>
      <p:sp>
        <p:nvSpPr>
          <p:cNvPr id="3" name="Freeform 3"/>
          <p:cNvSpPr/>
          <p:nvPr/>
        </p:nvSpPr>
        <p:spPr>
          <a:xfrm>
            <a:off x="8834251" y="5344924"/>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sp>
      <p:grpSp>
        <p:nvGrpSpPr>
          <p:cNvPr id="4" name="Group 4"/>
          <p:cNvGrpSpPr>
            <a:grpSpLocks noChangeAspect="1"/>
          </p:cNvGrpSpPr>
          <p:nvPr/>
        </p:nvGrpSpPr>
        <p:grpSpPr>
          <a:xfrm>
            <a:off x="0" y="553543"/>
            <a:ext cx="5930961" cy="9179913"/>
            <a:chOff x="0" y="0"/>
            <a:chExt cx="5396230" cy="6350000"/>
          </a:xfrm>
        </p:grpSpPr>
        <p:sp>
          <p:nvSpPr>
            <p:cNvPr id="5" name="Freeform 5"/>
            <p:cNvSpPr/>
            <p:nvPr/>
          </p:nvSpPr>
          <p:spPr>
            <a:xfrm>
              <a:off x="11430" y="11430"/>
              <a:ext cx="5373370" cy="6327140"/>
            </a:xfrm>
            <a:custGeom>
              <a:avLst/>
              <a:gdLst/>
              <a:ahLst/>
              <a:cxnLst/>
              <a:rect l="l" t="t" r="r" b="b"/>
              <a:pathLst>
                <a:path w="5373370" h="6327140">
                  <a:moveTo>
                    <a:pt x="5373370" y="610870"/>
                  </a:moveTo>
                  <a:lnTo>
                    <a:pt x="5373370" y="953770"/>
                  </a:lnTo>
                  <a:moveTo>
                    <a:pt x="5373370" y="953770"/>
                  </a:moveTo>
                  <a:lnTo>
                    <a:pt x="5373370" y="6079490"/>
                  </a:lnTo>
                  <a:cubicBezTo>
                    <a:pt x="5373370" y="6216650"/>
                    <a:pt x="5262880" y="6327140"/>
                    <a:pt x="5125720" y="6327140"/>
                  </a:cubicBezTo>
                  <a:lnTo>
                    <a:pt x="247650" y="6327140"/>
                  </a:lnTo>
                  <a:cubicBezTo>
                    <a:pt x="110490" y="6327140"/>
                    <a:pt x="0" y="6216650"/>
                    <a:pt x="0" y="6079490"/>
                  </a:cubicBezTo>
                  <a:lnTo>
                    <a:pt x="0" y="247650"/>
                  </a:lnTo>
                  <a:cubicBezTo>
                    <a:pt x="0" y="110490"/>
                    <a:pt x="110490" y="0"/>
                    <a:pt x="247650" y="0"/>
                  </a:cubicBezTo>
                  <a:lnTo>
                    <a:pt x="5125720" y="0"/>
                  </a:lnTo>
                  <a:cubicBezTo>
                    <a:pt x="5262880" y="0"/>
                    <a:pt x="5373370" y="110490"/>
                    <a:pt x="5373370" y="247650"/>
                  </a:cubicBezTo>
                  <a:lnTo>
                    <a:pt x="5373370" y="610870"/>
                  </a:lnTo>
                </a:path>
              </a:pathLst>
            </a:custGeom>
            <a:solidFill>
              <a:srgbClr val="C4DDF6"/>
            </a:solidFill>
            <a:ln w="12700">
              <a:solidFill>
                <a:srgbClr val="000000"/>
              </a:solidFill>
            </a:ln>
          </p:spPr>
        </p:sp>
        <p:sp>
          <p:nvSpPr>
            <p:cNvPr id="6" name="Freeform 6"/>
            <p:cNvSpPr/>
            <p:nvPr/>
          </p:nvSpPr>
          <p:spPr>
            <a:xfrm>
              <a:off x="5148580" y="471170"/>
              <a:ext cx="236220" cy="5868670"/>
            </a:xfrm>
            <a:custGeom>
              <a:avLst/>
              <a:gdLst/>
              <a:ahLst/>
              <a:cxnLst/>
              <a:rect l="l" t="t" r="r" b="b"/>
              <a:pathLst>
                <a:path w="236220" h="5868670">
                  <a:moveTo>
                    <a:pt x="236220" y="240030"/>
                  </a:moveTo>
                  <a:lnTo>
                    <a:pt x="236220" y="494030"/>
                  </a:lnTo>
                  <a:moveTo>
                    <a:pt x="236220" y="494030"/>
                  </a:moveTo>
                  <a:lnTo>
                    <a:pt x="236220" y="5868670"/>
                  </a:lnTo>
                  <a:lnTo>
                    <a:pt x="0" y="5868670"/>
                  </a:lnTo>
                  <a:lnTo>
                    <a:pt x="0" y="0"/>
                  </a:lnTo>
                  <a:lnTo>
                    <a:pt x="236220" y="0"/>
                  </a:lnTo>
                  <a:lnTo>
                    <a:pt x="236220" y="240030"/>
                  </a:lnTo>
                </a:path>
              </a:pathLst>
            </a:custGeom>
            <a:solidFill>
              <a:srgbClr val="000000">
                <a:alpha val="0"/>
              </a:srgbClr>
            </a:solidFill>
          </p:spPr>
        </p:sp>
        <p:sp>
          <p:nvSpPr>
            <p:cNvPr id="7" name="Freeform 7"/>
            <p:cNvSpPr/>
            <p:nvPr/>
          </p:nvSpPr>
          <p:spPr>
            <a:xfrm>
              <a:off x="11430" y="11430"/>
              <a:ext cx="5373370" cy="4245610"/>
            </a:xfrm>
            <a:custGeom>
              <a:avLst/>
              <a:gdLst/>
              <a:ahLst/>
              <a:cxnLst/>
              <a:rect l="l" t="t" r="r" b="b"/>
              <a:pathLst>
                <a:path w="5373370" h="4245610">
                  <a:moveTo>
                    <a:pt x="5373370" y="2345690"/>
                  </a:moveTo>
                  <a:lnTo>
                    <a:pt x="5373370" y="4182110"/>
                  </a:lnTo>
                  <a:cubicBezTo>
                    <a:pt x="5373370" y="4217670"/>
                    <a:pt x="5344160" y="4245610"/>
                    <a:pt x="5309870" y="4245610"/>
                  </a:cubicBezTo>
                  <a:lnTo>
                    <a:pt x="5201920" y="4245610"/>
                  </a:lnTo>
                  <a:cubicBezTo>
                    <a:pt x="5166360" y="4245610"/>
                    <a:pt x="5138420" y="4216400"/>
                    <a:pt x="5138420" y="4182110"/>
                  </a:cubicBezTo>
                  <a:lnTo>
                    <a:pt x="5138420" y="2345690"/>
                  </a:lnTo>
                  <a:cubicBezTo>
                    <a:pt x="5138420" y="2310130"/>
                    <a:pt x="5167630" y="2282190"/>
                    <a:pt x="5201920" y="2282190"/>
                  </a:cubicBezTo>
                  <a:lnTo>
                    <a:pt x="5309870" y="2282190"/>
                  </a:lnTo>
                  <a:cubicBezTo>
                    <a:pt x="5344160" y="2282190"/>
                    <a:pt x="5373370" y="2310130"/>
                    <a:pt x="5373370" y="2345690"/>
                  </a:cubicBezTo>
                  <a:close/>
                  <a:moveTo>
                    <a:pt x="5126990" y="0"/>
                  </a:moveTo>
                  <a:lnTo>
                    <a:pt x="246380" y="0"/>
                  </a:lnTo>
                  <a:cubicBezTo>
                    <a:pt x="110490" y="0"/>
                    <a:pt x="0" y="110490"/>
                    <a:pt x="0" y="246380"/>
                  </a:cubicBezTo>
                  <a:lnTo>
                    <a:pt x="0" y="458470"/>
                  </a:lnTo>
                  <a:lnTo>
                    <a:pt x="5373370" y="458470"/>
                  </a:lnTo>
                  <a:lnTo>
                    <a:pt x="5373370" y="246380"/>
                  </a:lnTo>
                  <a:cubicBezTo>
                    <a:pt x="5373370" y="110490"/>
                    <a:pt x="5262880" y="0"/>
                    <a:pt x="5126990" y="0"/>
                  </a:cubicBezTo>
                  <a:close/>
                </a:path>
              </a:pathLst>
            </a:custGeom>
            <a:solidFill>
              <a:srgbClr val="FACDCC"/>
            </a:solidFill>
          </p:spPr>
        </p:sp>
        <p:sp>
          <p:nvSpPr>
            <p:cNvPr id="8" name="Freeform 8"/>
            <p:cNvSpPr/>
            <p:nvPr/>
          </p:nvSpPr>
          <p:spPr>
            <a:xfrm>
              <a:off x="220980" y="160020"/>
              <a:ext cx="651510" cy="162560"/>
            </a:xfrm>
            <a:custGeom>
              <a:avLst/>
              <a:gdLst/>
              <a:ahLst/>
              <a:cxnLst/>
              <a:rect l="l" t="t" r="r" b="b"/>
              <a:pathLst>
                <a:path w="651510" h="162560">
                  <a:moveTo>
                    <a:pt x="162560" y="81280"/>
                  </a:moveTo>
                  <a:cubicBezTo>
                    <a:pt x="162560" y="125730"/>
                    <a:pt x="125730" y="162560"/>
                    <a:pt x="81280" y="162560"/>
                  </a:cubicBezTo>
                  <a:cubicBezTo>
                    <a:pt x="36830" y="162560"/>
                    <a:pt x="0" y="125730"/>
                    <a:pt x="0" y="81280"/>
                  </a:cubicBezTo>
                  <a:cubicBezTo>
                    <a:pt x="0" y="36830"/>
                    <a:pt x="36830" y="0"/>
                    <a:pt x="81280" y="0"/>
                  </a:cubicBezTo>
                  <a:cubicBezTo>
                    <a:pt x="125730" y="0"/>
                    <a:pt x="162560" y="35560"/>
                    <a:pt x="162560" y="81280"/>
                  </a:cubicBezTo>
                  <a:close/>
                  <a:moveTo>
                    <a:pt x="570230" y="0"/>
                  </a:moveTo>
                  <a:cubicBezTo>
                    <a:pt x="525780" y="0"/>
                    <a:pt x="488950" y="36830"/>
                    <a:pt x="488950" y="81280"/>
                  </a:cubicBezTo>
                  <a:cubicBezTo>
                    <a:pt x="488950" y="125730"/>
                    <a:pt x="525780" y="162560"/>
                    <a:pt x="570230" y="162560"/>
                  </a:cubicBezTo>
                  <a:cubicBezTo>
                    <a:pt x="614680" y="162560"/>
                    <a:pt x="651510" y="125730"/>
                    <a:pt x="651510" y="81280"/>
                  </a:cubicBezTo>
                  <a:cubicBezTo>
                    <a:pt x="651510" y="36830"/>
                    <a:pt x="614680" y="0"/>
                    <a:pt x="570230" y="0"/>
                  </a:cubicBezTo>
                  <a:close/>
                  <a:moveTo>
                    <a:pt x="325120" y="0"/>
                  </a:moveTo>
                  <a:cubicBezTo>
                    <a:pt x="280670" y="0"/>
                    <a:pt x="243840" y="36830"/>
                    <a:pt x="243840" y="81280"/>
                  </a:cubicBezTo>
                  <a:cubicBezTo>
                    <a:pt x="243840" y="125730"/>
                    <a:pt x="280670" y="162560"/>
                    <a:pt x="325120" y="162560"/>
                  </a:cubicBezTo>
                  <a:cubicBezTo>
                    <a:pt x="369570" y="162560"/>
                    <a:pt x="406400" y="125730"/>
                    <a:pt x="406400" y="81280"/>
                  </a:cubicBezTo>
                  <a:cubicBezTo>
                    <a:pt x="406400" y="36830"/>
                    <a:pt x="370840" y="0"/>
                    <a:pt x="325120" y="0"/>
                  </a:cubicBezTo>
                  <a:close/>
                </a:path>
              </a:pathLst>
            </a:custGeom>
            <a:solidFill>
              <a:srgbClr val="FFF3CA"/>
            </a:solidFill>
          </p:spPr>
        </p:sp>
        <p:sp>
          <p:nvSpPr>
            <p:cNvPr id="9" name="Freeform 9"/>
            <p:cNvSpPr/>
            <p:nvPr/>
          </p:nvSpPr>
          <p:spPr>
            <a:xfrm>
              <a:off x="0" y="0"/>
              <a:ext cx="5397500" cy="6350000"/>
            </a:xfrm>
            <a:custGeom>
              <a:avLst/>
              <a:gdLst/>
              <a:ahLst/>
              <a:cxnLst/>
              <a:rect l="l" t="t" r="r" b="b"/>
              <a:pathLst>
                <a:path w="5397500" h="6350000">
                  <a:moveTo>
                    <a:pt x="5137150" y="0"/>
                  </a:moveTo>
                  <a:lnTo>
                    <a:pt x="259080" y="0"/>
                  </a:lnTo>
                  <a:cubicBezTo>
                    <a:pt x="115570" y="0"/>
                    <a:pt x="0" y="115570"/>
                    <a:pt x="0" y="259080"/>
                  </a:cubicBezTo>
                  <a:lnTo>
                    <a:pt x="0" y="6090920"/>
                  </a:lnTo>
                  <a:cubicBezTo>
                    <a:pt x="0" y="6234430"/>
                    <a:pt x="115570" y="6350000"/>
                    <a:pt x="259080" y="6350000"/>
                  </a:cubicBezTo>
                  <a:lnTo>
                    <a:pt x="5137150" y="6350000"/>
                  </a:lnTo>
                  <a:cubicBezTo>
                    <a:pt x="5140960" y="6350000"/>
                    <a:pt x="5143500" y="6350000"/>
                    <a:pt x="5147310" y="6350000"/>
                  </a:cubicBezTo>
                  <a:lnTo>
                    <a:pt x="5148580" y="6350000"/>
                  </a:lnTo>
                  <a:cubicBezTo>
                    <a:pt x="5149850" y="6350000"/>
                    <a:pt x="5149850" y="6350000"/>
                    <a:pt x="5151120" y="6350000"/>
                  </a:cubicBezTo>
                  <a:cubicBezTo>
                    <a:pt x="5288280" y="6343650"/>
                    <a:pt x="5397500" y="6230620"/>
                    <a:pt x="5397500" y="6092190"/>
                  </a:cubicBezTo>
                  <a:lnTo>
                    <a:pt x="5397500" y="4145280"/>
                  </a:lnTo>
                  <a:lnTo>
                    <a:pt x="5397500" y="2406650"/>
                  </a:lnTo>
                  <a:lnTo>
                    <a:pt x="5397500" y="471170"/>
                  </a:lnTo>
                  <a:lnTo>
                    <a:pt x="5397500" y="259080"/>
                  </a:lnTo>
                  <a:cubicBezTo>
                    <a:pt x="5396230" y="115570"/>
                    <a:pt x="5279390" y="0"/>
                    <a:pt x="5137150" y="0"/>
                  </a:cubicBezTo>
                  <a:close/>
                  <a:moveTo>
                    <a:pt x="259080" y="22860"/>
                  </a:moveTo>
                  <a:lnTo>
                    <a:pt x="5137150" y="22860"/>
                  </a:lnTo>
                  <a:cubicBezTo>
                    <a:pt x="5267960" y="22860"/>
                    <a:pt x="5373370" y="128270"/>
                    <a:pt x="5373370" y="259080"/>
                  </a:cubicBezTo>
                  <a:lnTo>
                    <a:pt x="5373370" y="459740"/>
                  </a:lnTo>
                  <a:lnTo>
                    <a:pt x="5147310" y="459740"/>
                  </a:lnTo>
                  <a:lnTo>
                    <a:pt x="22860" y="459740"/>
                  </a:lnTo>
                  <a:lnTo>
                    <a:pt x="22860" y="259080"/>
                  </a:lnTo>
                  <a:cubicBezTo>
                    <a:pt x="22860" y="128270"/>
                    <a:pt x="128270" y="22860"/>
                    <a:pt x="259080" y="22860"/>
                  </a:cubicBezTo>
                  <a:close/>
                  <a:moveTo>
                    <a:pt x="22860" y="6090920"/>
                  </a:moveTo>
                  <a:lnTo>
                    <a:pt x="22860" y="481330"/>
                  </a:lnTo>
                  <a:lnTo>
                    <a:pt x="5137150" y="481330"/>
                  </a:lnTo>
                  <a:lnTo>
                    <a:pt x="5137150" y="6327140"/>
                  </a:lnTo>
                  <a:lnTo>
                    <a:pt x="259080" y="6327140"/>
                  </a:lnTo>
                  <a:cubicBezTo>
                    <a:pt x="128270" y="6327140"/>
                    <a:pt x="22860" y="6221730"/>
                    <a:pt x="22860" y="6090920"/>
                  </a:cubicBezTo>
                  <a:close/>
                  <a:moveTo>
                    <a:pt x="5373370" y="6090920"/>
                  </a:moveTo>
                  <a:cubicBezTo>
                    <a:pt x="5373370" y="6214110"/>
                    <a:pt x="5279390" y="6314440"/>
                    <a:pt x="5158740" y="6325870"/>
                  </a:cubicBezTo>
                  <a:lnTo>
                    <a:pt x="5158740" y="4216400"/>
                  </a:lnTo>
                  <a:cubicBezTo>
                    <a:pt x="5181600" y="4248150"/>
                    <a:pt x="5218430" y="4269740"/>
                    <a:pt x="5260340" y="4269740"/>
                  </a:cubicBezTo>
                  <a:lnTo>
                    <a:pt x="5270500" y="4269740"/>
                  </a:lnTo>
                  <a:cubicBezTo>
                    <a:pt x="5312410" y="4269740"/>
                    <a:pt x="5350510" y="4248150"/>
                    <a:pt x="5372100" y="4216400"/>
                  </a:cubicBezTo>
                  <a:lnTo>
                    <a:pt x="5372100" y="6090920"/>
                  </a:lnTo>
                  <a:lnTo>
                    <a:pt x="5373370" y="6090920"/>
                  </a:lnTo>
                  <a:close/>
                  <a:moveTo>
                    <a:pt x="5158740" y="4145280"/>
                  </a:moveTo>
                  <a:lnTo>
                    <a:pt x="5158740" y="2406650"/>
                  </a:lnTo>
                  <a:cubicBezTo>
                    <a:pt x="5158740" y="2350770"/>
                    <a:pt x="5204460" y="2305050"/>
                    <a:pt x="5260340" y="2305050"/>
                  </a:cubicBezTo>
                  <a:lnTo>
                    <a:pt x="5270500" y="2305050"/>
                  </a:lnTo>
                  <a:cubicBezTo>
                    <a:pt x="5326380" y="2305050"/>
                    <a:pt x="5372100" y="2350770"/>
                    <a:pt x="5372100" y="2406650"/>
                  </a:cubicBezTo>
                  <a:lnTo>
                    <a:pt x="5372100" y="4145280"/>
                  </a:lnTo>
                  <a:cubicBezTo>
                    <a:pt x="5372100" y="4201160"/>
                    <a:pt x="5326380" y="4246880"/>
                    <a:pt x="5270500" y="4246880"/>
                  </a:cubicBezTo>
                  <a:lnTo>
                    <a:pt x="5260340" y="4246880"/>
                  </a:lnTo>
                  <a:cubicBezTo>
                    <a:pt x="5204460" y="4246880"/>
                    <a:pt x="5158740" y="4201160"/>
                    <a:pt x="5158740" y="4145280"/>
                  </a:cubicBezTo>
                  <a:close/>
                  <a:moveTo>
                    <a:pt x="5271770" y="2282190"/>
                  </a:moveTo>
                  <a:lnTo>
                    <a:pt x="5261610" y="2282190"/>
                  </a:lnTo>
                  <a:cubicBezTo>
                    <a:pt x="5219700" y="2282190"/>
                    <a:pt x="5181600" y="2303780"/>
                    <a:pt x="5160010" y="2335530"/>
                  </a:cubicBezTo>
                  <a:lnTo>
                    <a:pt x="5160010" y="481330"/>
                  </a:lnTo>
                  <a:lnTo>
                    <a:pt x="5374640" y="481330"/>
                  </a:lnTo>
                  <a:lnTo>
                    <a:pt x="5374640" y="2334260"/>
                  </a:lnTo>
                  <a:cubicBezTo>
                    <a:pt x="5350510" y="2303780"/>
                    <a:pt x="5313680" y="2282190"/>
                    <a:pt x="5271770" y="2282190"/>
                  </a:cubicBezTo>
                  <a:close/>
                  <a:moveTo>
                    <a:pt x="302260" y="332740"/>
                  </a:moveTo>
                  <a:cubicBezTo>
                    <a:pt x="353060" y="332740"/>
                    <a:pt x="394970" y="290830"/>
                    <a:pt x="394970" y="240030"/>
                  </a:cubicBezTo>
                  <a:cubicBezTo>
                    <a:pt x="394970" y="189230"/>
                    <a:pt x="353060" y="147320"/>
                    <a:pt x="302260" y="147320"/>
                  </a:cubicBezTo>
                  <a:cubicBezTo>
                    <a:pt x="251460" y="147320"/>
                    <a:pt x="209550" y="190500"/>
                    <a:pt x="209550" y="241300"/>
                  </a:cubicBezTo>
                  <a:cubicBezTo>
                    <a:pt x="209550" y="292100"/>
                    <a:pt x="251460" y="332740"/>
                    <a:pt x="302260" y="332740"/>
                  </a:cubicBezTo>
                  <a:close/>
                  <a:moveTo>
                    <a:pt x="302260" y="171450"/>
                  </a:moveTo>
                  <a:cubicBezTo>
                    <a:pt x="340360" y="171450"/>
                    <a:pt x="372110" y="203200"/>
                    <a:pt x="372110" y="241300"/>
                  </a:cubicBezTo>
                  <a:cubicBezTo>
                    <a:pt x="372110" y="279400"/>
                    <a:pt x="340360" y="311150"/>
                    <a:pt x="302260" y="311150"/>
                  </a:cubicBezTo>
                  <a:cubicBezTo>
                    <a:pt x="264160" y="311150"/>
                    <a:pt x="232410" y="279400"/>
                    <a:pt x="232410" y="241300"/>
                  </a:cubicBezTo>
                  <a:cubicBezTo>
                    <a:pt x="232410" y="201930"/>
                    <a:pt x="264160" y="171450"/>
                    <a:pt x="302260" y="171450"/>
                  </a:cubicBezTo>
                  <a:close/>
                  <a:moveTo>
                    <a:pt x="546100" y="332740"/>
                  </a:moveTo>
                  <a:cubicBezTo>
                    <a:pt x="596900" y="332740"/>
                    <a:pt x="638810" y="290830"/>
                    <a:pt x="638810" y="240030"/>
                  </a:cubicBezTo>
                  <a:cubicBezTo>
                    <a:pt x="638810" y="189230"/>
                    <a:pt x="596900" y="148590"/>
                    <a:pt x="546100" y="148590"/>
                  </a:cubicBezTo>
                  <a:cubicBezTo>
                    <a:pt x="495300" y="148590"/>
                    <a:pt x="454660" y="190500"/>
                    <a:pt x="454660" y="241300"/>
                  </a:cubicBezTo>
                  <a:cubicBezTo>
                    <a:pt x="454660" y="292100"/>
                    <a:pt x="495300" y="332740"/>
                    <a:pt x="546100" y="332740"/>
                  </a:cubicBezTo>
                  <a:close/>
                  <a:moveTo>
                    <a:pt x="546100" y="171450"/>
                  </a:moveTo>
                  <a:cubicBezTo>
                    <a:pt x="584200" y="171450"/>
                    <a:pt x="615950" y="203200"/>
                    <a:pt x="615950" y="241300"/>
                  </a:cubicBezTo>
                  <a:cubicBezTo>
                    <a:pt x="615950" y="279400"/>
                    <a:pt x="584200" y="311150"/>
                    <a:pt x="546100" y="311150"/>
                  </a:cubicBezTo>
                  <a:cubicBezTo>
                    <a:pt x="508000" y="311150"/>
                    <a:pt x="476250" y="279400"/>
                    <a:pt x="476250" y="241300"/>
                  </a:cubicBezTo>
                  <a:cubicBezTo>
                    <a:pt x="476250" y="201930"/>
                    <a:pt x="508000" y="171450"/>
                    <a:pt x="546100" y="171450"/>
                  </a:cubicBezTo>
                  <a:close/>
                  <a:moveTo>
                    <a:pt x="791210" y="332740"/>
                  </a:moveTo>
                  <a:cubicBezTo>
                    <a:pt x="842010" y="332740"/>
                    <a:pt x="883920" y="290830"/>
                    <a:pt x="883920" y="240030"/>
                  </a:cubicBezTo>
                  <a:cubicBezTo>
                    <a:pt x="883920" y="189230"/>
                    <a:pt x="842010" y="147320"/>
                    <a:pt x="791210" y="147320"/>
                  </a:cubicBezTo>
                  <a:cubicBezTo>
                    <a:pt x="740410" y="147320"/>
                    <a:pt x="698500" y="190500"/>
                    <a:pt x="698500" y="241300"/>
                  </a:cubicBezTo>
                  <a:cubicBezTo>
                    <a:pt x="698500" y="292100"/>
                    <a:pt x="740410" y="332740"/>
                    <a:pt x="791210" y="332740"/>
                  </a:cubicBezTo>
                  <a:close/>
                  <a:moveTo>
                    <a:pt x="791210" y="171450"/>
                  </a:moveTo>
                  <a:cubicBezTo>
                    <a:pt x="829310" y="171450"/>
                    <a:pt x="861060" y="203200"/>
                    <a:pt x="861060" y="241300"/>
                  </a:cubicBezTo>
                  <a:cubicBezTo>
                    <a:pt x="861060" y="279400"/>
                    <a:pt x="829310" y="311150"/>
                    <a:pt x="791210" y="311150"/>
                  </a:cubicBezTo>
                  <a:cubicBezTo>
                    <a:pt x="753110" y="311150"/>
                    <a:pt x="721360" y="279400"/>
                    <a:pt x="721360" y="241300"/>
                  </a:cubicBezTo>
                  <a:cubicBezTo>
                    <a:pt x="721360" y="201930"/>
                    <a:pt x="751840" y="171450"/>
                    <a:pt x="791210" y="171450"/>
                  </a:cubicBezTo>
                  <a:close/>
                </a:path>
              </a:pathLst>
            </a:custGeom>
            <a:solidFill>
              <a:srgbClr val="000000"/>
            </a:solidFill>
          </p:spPr>
        </p:sp>
      </p:grpSp>
      <p:sp>
        <p:nvSpPr>
          <p:cNvPr id="11" name="TextBox 11"/>
          <p:cNvSpPr txBox="1"/>
          <p:nvPr/>
        </p:nvSpPr>
        <p:spPr>
          <a:xfrm>
            <a:off x="293978" y="1191256"/>
            <a:ext cx="4833004" cy="746679"/>
          </a:xfrm>
          <a:prstGeom prst="rect">
            <a:avLst/>
          </a:prstGeom>
        </p:spPr>
        <p:txBody>
          <a:bodyPr wrap="square" lIns="0" tIns="0" rIns="0" bIns="0" rtlCol="0" anchor="t">
            <a:spAutoFit/>
          </a:bodyPr>
          <a:lstStyle/>
          <a:p>
            <a:pPr marL="0" lvl="0" indent="0" algn="l">
              <a:lnSpc>
                <a:spcPts val="6622"/>
              </a:lnSpc>
            </a:pPr>
            <a:r>
              <a:rPr lang="en-US" sz="3200" spc="145" dirty="0">
                <a:solidFill>
                  <a:srgbClr val="000000"/>
                </a:solidFill>
                <a:latin typeface="TDTD와이즈굴림"/>
                <a:ea typeface="TDTD와이즈굴림"/>
                <a:cs typeface="TDTD와이즈굴림"/>
                <a:sym typeface="TDTD와이즈굴림"/>
              </a:rPr>
              <a:t>[ </a:t>
            </a:r>
            <a:r>
              <a:rPr lang="ko-KR" altLang="en-US" sz="3200" spc="145" dirty="0">
                <a:solidFill>
                  <a:srgbClr val="000000"/>
                </a:solidFill>
                <a:latin typeface="TDTD와이즈굴림"/>
                <a:ea typeface="TDTD와이즈굴림"/>
                <a:cs typeface="TDTD와이즈굴림"/>
                <a:sym typeface="TDTD와이즈굴림"/>
              </a:rPr>
              <a:t>주요 기능 테스트</a:t>
            </a:r>
            <a:r>
              <a:rPr lang="en-US" sz="3200" spc="145" dirty="0">
                <a:solidFill>
                  <a:srgbClr val="000000"/>
                </a:solidFill>
                <a:latin typeface="TDTD와이즈굴림"/>
                <a:ea typeface="TDTD와이즈굴림"/>
                <a:cs typeface="TDTD와이즈굴림"/>
                <a:sym typeface="TDTD와이즈굴림"/>
              </a:rPr>
              <a:t>] </a:t>
            </a:r>
          </a:p>
        </p:txBody>
      </p:sp>
      <p:sp>
        <p:nvSpPr>
          <p:cNvPr id="12" name="TextBox 12"/>
          <p:cNvSpPr txBox="1"/>
          <p:nvPr/>
        </p:nvSpPr>
        <p:spPr>
          <a:xfrm>
            <a:off x="454493" y="2559124"/>
            <a:ext cx="5170000" cy="7613623"/>
          </a:xfrm>
          <a:prstGeom prst="rect">
            <a:avLst/>
          </a:prstGeom>
        </p:spPr>
        <p:txBody>
          <a:bodyPr wrap="square" lIns="0" tIns="0" rIns="0" bIns="0" rtlCol="0" anchor="t">
            <a:spAutoFit/>
          </a:bodyPr>
          <a:lstStyle/>
          <a:p>
            <a:pPr algn="l">
              <a:lnSpc>
                <a:spcPts val="4550"/>
              </a:lnSpc>
            </a:pPr>
            <a:r>
              <a:rPr lang="ko-KR" altLang="en-US" sz="2000" dirty="0">
                <a:solidFill>
                  <a:srgbClr val="000000"/>
                </a:solidFill>
                <a:latin typeface="Balsamiq Sans"/>
                <a:ea typeface="Balsamiq Sans"/>
                <a:cs typeface="Balsamiq Sans"/>
                <a:sym typeface="Balsamiq Sans"/>
              </a:rPr>
              <a:t>유닛 테스트</a:t>
            </a:r>
            <a:r>
              <a:rPr lang="en-US" altLang="ko-KR" sz="2000" dirty="0">
                <a:solidFill>
                  <a:srgbClr val="000000"/>
                </a:solidFill>
                <a:latin typeface="Balsamiq Sans"/>
                <a:ea typeface="Balsamiq Sans"/>
                <a:cs typeface="Balsamiq Sans"/>
                <a:sym typeface="Balsamiq Sans"/>
              </a:rPr>
              <a:t>: </a:t>
            </a:r>
            <a:r>
              <a:rPr lang="ko-KR" altLang="en-US" sz="2000" dirty="0" err="1">
                <a:solidFill>
                  <a:srgbClr val="000000"/>
                </a:solidFill>
                <a:latin typeface="Balsamiq Sans"/>
                <a:ea typeface="Balsamiq Sans"/>
                <a:cs typeface="Balsamiq Sans"/>
                <a:sym typeface="Balsamiq Sans"/>
              </a:rPr>
              <a:t>아두이노와</a:t>
            </a:r>
            <a:r>
              <a:rPr lang="ko-KR" altLang="en-US" sz="2000" dirty="0">
                <a:solidFill>
                  <a:srgbClr val="000000"/>
                </a:solidFill>
                <a:latin typeface="Balsamiq Sans"/>
                <a:ea typeface="Balsamiq Sans"/>
                <a:cs typeface="Balsamiq Sans"/>
                <a:sym typeface="Balsamiq Sans"/>
              </a:rPr>
              <a:t> 시리얼 통신이 정상적으로 이루어지는 지 확인하기 위해 다양한 데이터 전송 시나리오를 적용했다</a:t>
            </a:r>
            <a:r>
              <a:rPr lang="en-US" altLang="ko-KR" sz="2000" dirty="0">
                <a:solidFill>
                  <a:srgbClr val="000000"/>
                </a:solidFill>
                <a:latin typeface="Balsamiq Sans"/>
                <a:ea typeface="Balsamiq Sans"/>
                <a:cs typeface="Balsamiq Sans"/>
                <a:sym typeface="Balsamiq Sans"/>
              </a:rPr>
              <a:t>. </a:t>
            </a:r>
            <a:r>
              <a:rPr lang="ko-KR" altLang="en-US" sz="2000" dirty="0">
                <a:solidFill>
                  <a:srgbClr val="000000"/>
                </a:solidFill>
                <a:latin typeface="Balsamiq Sans"/>
                <a:ea typeface="Balsamiq Sans"/>
                <a:cs typeface="Balsamiq Sans"/>
                <a:sym typeface="Balsamiq Sans"/>
              </a:rPr>
              <a:t>정상 데이터와 비정상 데이터를 시리얼 포트로 전송하여 데이터 처리 함수가 올바르게 동작하는지 검증했다</a:t>
            </a:r>
            <a:r>
              <a:rPr lang="en-US" altLang="ko-KR" sz="2000" dirty="0">
                <a:solidFill>
                  <a:srgbClr val="000000"/>
                </a:solidFill>
                <a:latin typeface="Balsamiq Sans"/>
                <a:ea typeface="Balsamiq Sans"/>
                <a:cs typeface="Balsamiq Sans"/>
                <a:sym typeface="Balsamiq Sans"/>
              </a:rPr>
              <a:t>. </a:t>
            </a:r>
            <a:r>
              <a:rPr lang="ko-KR" altLang="en-US" sz="2000" dirty="0">
                <a:solidFill>
                  <a:srgbClr val="000000"/>
                </a:solidFill>
                <a:latin typeface="Balsamiq Sans"/>
                <a:ea typeface="Balsamiq Sans"/>
                <a:cs typeface="Balsamiq Sans"/>
                <a:sym typeface="Balsamiq Sans"/>
              </a:rPr>
              <a:t>테스트 결과 유효한 데이터는 정확히 처리되고</a:t>
            </a:r>
            <a:r>
              <a:rPr lang="en-US" altLang="ko-KR" sz="2000" dirty="0">
                <a:solidFill>
                  <a:srgbClr val="000000"/>
                </a:solidFill>
                <a:latin typeface="Balsamiq Sans"/>
                <a:ea typeface="Balsamiq Sans"/>
                <a:cs typeface="Balsamiq Sans"/>
                <a:sym typeface="Balsamiq Sans"/>
              </a:rPr>
              <a:t>, </a:t>
            </a:r>
            <a:r>
              <a:rPr lang="ko-KR" altLang="en-US" sz="2000" dirty="0">
                <a:solidFill>
                  <a:srgbClr val="000000"/>
                </a:solidFill>
                <a:latin typeface="Balsamiq Sans"/>
                <a:ea typeface="Balsamiq Sans"/>
                <a:cs typeface="Balsamiq Sans"/>
                <a:sym typeface="Balsamiq Sans"/>
              </a:rPr>
              <a:t>비정상 데이터는 성공적으로 필터링 됨이 확인되었다</a:t>
            </a:r>
            <a:r>
              <a:rPr lang="en-US" altLang="ko-KR" sz="2000" dirty="0">
                <a:solidFill>
                  <a:srgbClr val="000000"/>
                </a:solidFill>
                <a:latin typeface="Balsamiq Sans"/>
                <a:ea typeface="Balsamiq Sans"/>
                <a:cs typeface="Balsamiq Sans"/>
                <a:sym typeface="Balsamiq Sans"/>
              </a:rPr>
              <a:t>.</a:t>
            </a:r>
          </a:p>
          <a:p>
            <a:pPr algn="l">
              <a:lnSpc>
                <a:spcPts val="4550"/>
              </a:lnSpc>
            </a:pPr>
            <a:r>
              <a:rPr lang="ko-KR" altLang="en-US" sz="2000" dirty="0">
                <a:solidFill>
                  <a:srgbClr val="000000"/>
                </a:solidFill>
                <a:latin typeface="Balsamiq Sans"/>
                <a:ea typeface="Balsamiq Sans"/>
                <a:cs typeface="Balsamiq Sans"/>
                <a:sym typeface="Balsamiq Sans"/>
              </a:rPr>
              <a:t>또한 데이터가 없을 경우 데이터가 존재하지 않는다는 </a:t>
            </a:r>
            <a:r>
              <a:rPr lang="ko-KR" altLang="en-US" sz="2000" dirty="0" err="1">
                <a:solidFill>
                  <a:srgbClr val="000000"/>
                </a:solidFill>
                <a:latin typeface="Balsamiq Sans"/>
                <a:ea typeface="Balsamiq Sans"/>
                <a:cs typeface="Balsamiq Sans"/>
                <a:sym typeface="Balsamiq Sans"/>
              </a:rPr>
              <a:t>알림메시지도</a:t>
            </a:r>
            <a:r>
              <a:rPr lang="ko-KR" altLang="en-US" sz="2000" dirty="0">
                <a:solidFill>
                  <a:srgbClr val="000000"/>
                </a:solidFill>
                <a:latin typeface="Balsamiq Sans"/>
                <a:ea typeface="Balsamiq Sans"/>
                <a:cs typeface="Balsamiq Sans"/>
                <a:sym typeface="Balsamiq Sans"/>
              </a:rPr>
              <a:t> </a:t>
            </a:r>
            <a:r>
              <a:rPr lang="ko-KR" altLang="en-US" sz="2000" dirty="0" err="1">
                <a:solidFill>
                  <a:srgbClr val="000000"/>
                </a:solidFill>
                <a:latin typeface="Balsamiq Sans"/>
                <a:ea typeface="Balsamiq Sans"/>
                <a:cs typeface="Balsamiq Sans"/>
                <a:sym typeface="Balsamiq Sans"/>
              </a:rPr>
              <a:t>띄움으로서</a:t>
            </a:r>
            <a:r>
              <a:rPr lang="ko-KR" altLang="en-US" sz="2000" dirty="0">
                <a:solidFill>
                  <a:srgbClr val="000000"/>
                </a:solidFill>
                <a:latin typeface="Balsamiq Sans"/>
                <a:ea typeface="Balsamiq Sans"/>
                <a:cs typeface="Balsamiq Sans"/>
                <a:sym typeface="Balsamiq Sans"/>
              </a:rPr>
              <a:t> 예외 상황에서도 안정적으로 동작함을 확인했다</a:t>
            </a:r>
            <a:r>
              <a:rPr lang="en-US" altLang="ko-KR" sz="2400" dirty="0">
                <a:solidFill>
                  <a:srgbClr val="000000"/>
                </a:solidFill>
                <a:latin typeface="Balsamiq Sans"/>
                <a:ea typeface="Balsamiq Sans"/>
                <a:cs typeface="Balsamiq Sans"/>
                <a:sym typeface="Balsamiq Sans"/>
              </a:rPr>
              <a:t>.</a:t>
            </a:r>
          </a:p>
          <a:p>
            <a:pPr algn="l">
              <a:lnSpc>
                <a:spcPts val="4550"/>
              </a:lnSpc>
            </a:pPr>
            <a:endParaRPr lang="en-US" sz="2400" dirty="0">
              <a:solidFill>
                <a:srgbClr val="000000"/>
              </a:solidFill>
              <a:latin typeface="Balsamiq Sans"/>
              <a:ea typeface="Balsamiq Sans"/>
              <a:cs typeface="Balsamiq Sans"/>
              <a:sym typeface="Balsamiq Sans"/>
            </a:endParaRPr>
          </a:p>
          <a:p>
            <a:pPr algn="l">
              <a:lnSpc>
                <a:spcPts val="4550"/>
              </a:lnSpc>
            </a:pPr>
            <a:endParaRPr lang="en-US" sz="2400" dirty="0">
              <a:solidFill>
                <a:srgbClr val="000000"/>
              </a:solidFill>
              <a:latin typeface="Balsamiq Sans"/>
              <a:ea typeface="Balsamiq Sans"/>
              <a:cs typeface="Balsamiq Sans"/>
              <a:sym typeface="Balsamiq Sans"/>
            </a:endParaRPr>
          </a:p>
        </p:txBody>
      </p:sp>
      <p:sp>
        <p:nvSpPr>
          <p:cNvPr id="14" name="Freeform 14"/>
          <p:cNvSpPr/>
          <p:nvPr/>
        </p:nvSpPr>
        <p:spPr>
          <a:xfrm>
            <a:off x="17159569" y="-384014"/>
            <a:ext cx="1128431" cy="1132550"/>
          </a:xfrm>
          <a:custGeom>
            <a:avLst/>
            <a:gdLst/>
            <a:ahLst/>
            <a:cxnLst/>
            <a:rect l="l" t="t" r="r" b="b"/>
            <a:pathLst>
              <a:path w="1128431" h="1132550">
                <a:moveTo>
                  <a:pt x="0" y="0"/>
                </a:moveTo>
                <a:lnTo>
                  <a:pt x="1128432" y="0"/>
                </a:lnTo>
                <a:lnTo>
                  <a:pt x="1128432" y="1132550"/>
                </a:lnTo>
                <a:lnTo>
                  <a:pt x="0" y="11325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dirty="0"/>
          </a:p>
        </p:txBody>
      </p:sp>
      <p:grpSp>
        <p:nvGrpSpPr>
          <p:cNvPr id="15" name="Group 4">
            <a:extLst>
              <a:ext uri="{FF2B5EF4-FFF2-40B4-BE49-F238E27FC236}">
                <a16:creationId xmlns:a16="http://schemas.microsoft.com/office/drawing/2014/main" id="{585C8A52-45DC-2AE6-FFE8-124E286D7124}"/>
              </a:ext>
            </a:extLst>
          </p:cNvPr>
          <p:cNvGrpSpPr>
            <a:grpSpLocks noChangeAspect="1"/>
          </p:cNvGrpSpPr>
          <p:nvPr/>
        </p:nvGrpSpPr>
        <p:grpSpPr>
          <a:xfrm>
            <a:off x="6056621" y="537019"/>
            <a:ext cx="6026553" cy="9179913"/>
            <a:chOff x="0" y="0"/>
            <a:chExt cx="5396230" cy="6350000"/>
          </a:xfrm>
        </p:grpSpPr>
        <p:sp>
          <p:nvSpPr>
            <p:cNvPr id="16" name="Freeform 5">
              <a:extLst>
                <a:ext uri="{FF2B5EF4-FFF2-40B4-BE49-F238E27FC236}">
                  <a16:creationId xmlns:a16="http://schemas.microsoft.com/office/drawing/2014/main" id="{5829058E-668E-9174-8D5E-7ACDD4D81BC7}"/>
                </a:ext>
              </a:extLst>
            </p:cNvPr>
            <p:cNvSpPr/>
            <p:nvPr/>
          </p:nvSpPr>
          <p:spPr>
            <a:xfrm>
              <a:off x="11430" y="11430"/>
              <a:ext cx="5373370" cy="6327140"/>
            </a:xfrm>
            <a:custGeom>
              <a:avLst/>
              <a:gdLst/>
              <a:ahLst/>
              <a:cxnLst/>
              <a:rect l="l" t="t" r="r" b="b"/>
              <a:pathLst>
                <a:path w="5373370" h="6327140">
                  <a:moveTo>
                    <a:pt x="5373370" y="610870"/>
                  </a:moveTo>
                  <a:lnTo>
                    <a:pt x="5373370" y="953770"/>
                  </a:lnTo>
                  <a:moveTo>
                    <a:pt x="5373370" y="953770"/>
                  </a:moveTo>
                  <a:lnTo>
                    <a:pt x="5373370" y="6079490"/>
                  </a:lnTo>
                  <a:cubicBezTo>
                    <a:pt x="5373370" y="6216650"/>
                    <a:pt x="5262880" y="6327140"/>
                    <a:pt x="5125720" y="6327140"/>
                  </a:cubicBezTo>
                  <a:lnTo>
                    <a:pt x="247650" y="6327140"/>
                  </a:lnTo>
                  <a:cubicBezTo>
                    <a:pt x="110490" y="6327140"/>
                    <a:pt x="0" y="6216650"/>
                    <a:pt x="0" y="6079490"/>
                  </a:cubicBezTo>
                  <a:lnTo>
                    <a:pt x="0" y="247650"/>
                  </a:lnTo>
                  <a:cubicBezTo>
                    <a:pt x="0" y="110490"/>
                    <a:pt x="110490" y="0"/>
                    <a:pt x="247650" y="0"/>
                  </a:cubicBezTo>
                  <a:lnTo>
                    <a:pt x="5125720" y="0"/>
                  </a:lnTo>
                  <a:cubicBezTo>
                    <a:pt x="5262880" y="0"/>
                    <a:pt x="5373370" y="110490"/>
                    <a:pt x="5373370" y="247650"/>
                  </a:cubicBezTo>
                  <a:lnTo>
                    <a:pt x="5373370" y="610870"/>
                  </a:lnTo>
                </a:path>
              </a:pathLst>
            </a:custGeom>
            <a:solidFill>
              <a:srgbClr val="C4DDF6"/>
            </a:solidFill>
            <a:ln w="12700">
              <a:solidFill>
                <a:srgbClr val="000000"/>
              </a:solidFill>
            </a:ln>
          </p:spPr>
        </p:sp>
        <p:sp>
          <p:nvSpPr>
            <p:cNvPr id="17" name="Freeform 6">
              <a:extLst>
                <a:ext uri="{FF2B5EF4-FFF2-40B4-BE49-F238E27FC236}">
                  <a16:creationId xmlns:a16="http://schemas.microsoft.com/office/drawing/2014/main" id="{40A4A71D-2A65-4534-6904-7C7C94722D69}"/>
                </a:ext>
              </a:extLst>
            </p:cNvPr>
            <p:cNvSpPr/>
            <p:nvPr/>
          </p:nvSpPr>
          <p:spPr>
            <a:xfrm>
              <a:off x="5148580" y="471170"/>
              <a:ext cx="236220" cy="5868670"/>
            </a:xfrm>
            <a:custGeom>
              <a:avLst/>
              <a:gdLst/>
              <a:ahLst/>
              <a:cxnLst/>
              <a:rect l="l" t="t" r="r" b="b"/>
              <a:pathLst>
                <a:path w="236220" h="5868670">
                  <a:moveTo>
                    <a:pt x="236220" y="240030"/>
                  </a:moveTo>
                  <a:lnTo>
                    <a:pt x="236220" y="494030"/>
                  </a:lnTo>
                  <a:moveTo>
                    <a:pt x="236220" y="494030"/>
                  </a:moveTo>
                  <a:lnTo>
                    <a:pt x="236220" y="5868670"/>
                  </a:lnTo>
                  <a:lnTo>
                    <a:pt x="0" y="5868670"/>
                  </a:lnTo>
                  <a:lnTo>
                    <a:pt x="0" y="0"/>
                  </a:lnTo>
                  <a:lnTo>
                    <a:pt x="236220" y="0"/>
                  </a:lnTo>
                  <a:lnTo>
                    <a:pt x="236220" y="240030"/>
                  </a:lnTo>
                </a:path>
              </a:pathLst>
            </a:custGeom>
            <a:solidFill>
              <a:srgbClr val="000000">
                <a:alpha val="0"/>
              </a:srgbClr>
            </a:solidFill>
          </p:spPr>
        </p:sp>
        <p:sp>
          <p:nvSpPr>
            <p:cNvPr id="18" name="Freeform 7">
              <a:extLst>
                <a:ext uri="{FF2B5EF4-FFF2-40B4-BE49-F238E27FC236}">
                  <a16:creationId xmlns:a16="http://schemas.microsoft.com/office/drawing/2014/main" id="{14EB2291-83DF-7BCD-3738-7C00F86ED7E8}"/>
                </a:ext>
              </a:extLst>
            </p:cNvPr>
            <p:cNvSpPr/>
            <p:nvPr/>
          </p:nvSpPr>
          <p:spPr>
            <a:xfrm>
              <a:off x="11430" y="11430"/>
              <a:ext cx="5373370" cy="4245610"/>
            </a:xfrm>
            <a:custGeom>
              <a:avLst/>
              <a:gdLst/>
              <a:ahLst/>
              <a:cxnLst/>
              <a:rect l="l" t="t" r="r" b="b"/>
              <a:pathLst>
                <a:path w="5373370" h="4245610">
                  <a:moveTo>
                    <a:pt x="5373370" y="2345690"/>
                  </a:moveTo>
                  <a:lnTo>
                    <a:pt x="5373370" y="4182110"/>
                  </a:lnTo>
                  <a:cubicBezTo>
                    <a:pt x="5373370" y="4217670"/>
                    <a:pt x="5344160" y="4245610"/>
                    <a:pt x="5309870" y="4245610"/>
                  </a:cubicBezTo>
                  <a:lnTo>
                    <a:pt x="5201920" y="4245610"/>
                  </a:lnTo>
                  <a:cubicBezTo>
                    <a:pt x="5166360" y="4245610"/>
                    <a:pt x="5138420" y="4216400"/>
                    <a:pt x="5138420" y="4182110"/>
                  </a:cubicBezTo>
                  <a:lnTo>
                    <a:pt x="5138420" y="2345690"/>
                  </a:lnTo>
                  <a:cubicBezTo>
                    <a:pt x="5138420" y="2310130"/>
                    <a:pt x="5167630" y="2282190"/>
                    <a:pt x="5201920" y="2282190"/>
                  </a:cubicBezTo>
                  <a:lnTo>
                    <a:pt x="5309870" y="2282190"/>
                  </a:lnTo>
                  <a:cubicBezTo>
                    <a:pt x="5344160" y="2282190"/>
                    <a:pt x="5373370" y="2310130"/>
                    <a:pt x="5373370" y="2345690"/>
                  </a:cubicBezTo>
                  <a:close/>
                  <a:moveTo>
                    <a:pt x="5126990" y="0"/>
                  </a:moveTo>
                  <a:lnTo>
                    <a:pt x="246380" y="0"/>
                  </a:lnTo>
                  <a:cubicBezTo>
                    <a:pt x="110490" y="0"/>
                    <a:pt x="0" y="110490"/>
                    <a:pt x="0" y="246380"/>
                  </a:cubicBezTo>
                  <a:lnTo>
                    <a:pt x="0" y="458470"/>
                  </a:lnTo>
                  <a:lnTo>
                    <a:pt x="5373370" y="458470"/>
                  </a:lnTo>
                  <a:lnTo>
                    <a:pt x="5373370" y="246380"/>
                  </a:lnTo>
                  <a:cubicBezTo>
                    <a:pt x="5373370" y="110490"/>
                    <a:pt x="5262880" y="0"/>
                    <a:pt x="5126990" y="0"/>
                  </a:cubicBezTo>
                  <a:close/>
                </a:path>
              </a:pathLst>
            </a:custGeom>
            <a:solidFill>
              <a:srgbClr val="FACDCC"/>
            </a:solidFill>
          </p:spPr>
        </p:sp>
        <p:sp>
          <p:nvSpPr>
            <p:cNvPr id="19" name="Freeform 8">
              <a:extLst>
                <a:ext uri="{FF2B5EF4-FFF2-40B4-BE49-F238E27FC236}">
                  <a16:creationId xmlns:a16="http://schemas.microsoft.com/office/drawing/2014/main" id="{EC266E46-CDD0-CAD2-DD6F-4C8F9A19B2F6}"/>
                </a:ext>
              </a:extLst>
            </p:cNvPr>
            <p:cNvSpPr/>
            <p:nvPr/>
          </p:nvSpPr>
          <p:spPr>
            <a:xfrm>
              <a:off x="220980" y="160020"/>
              <a:ext cx="651510" cy="162560"/>
            </a:xfrm>
            <a:custGeom>
              <a:avLst/>
              <a:gdLst/>
              <a:ahLst/>
              <a:cxnLst/>
              <a:rect l="l" t="t" r="r" b="b"/>
              <a:pathLst>
                <a:path w="651510" h="162560">
                  <a:moveTo>
                    <a:pt x="162560" y="81280"/>
                  </a:moveTo>
                  <a:cubicBezTo>
                    <a:pt x="162560" y="125730"/>
                    <a:pt x="125730" y="162560"/>
                    <a:pt x="81280" y="162560"/>
                  </a:cubicBezTo>
                  <a:cubicBezTo>
                    <a:pt x="36830" y="162560"/>
                    <a:pt x="0" y="125730"/>
                    <a:pt x="0" y="81280"/>
                  </a:cubicBezTo>
                  <a:cubicBezTo>
                    <a:pt x="0" y="36830"/>
                    <a:pt x="36830" y="0"/>
                    <a:pt x="81280" y="0"/>
                  </a:cubicBezTo>
                  <a:cubicBezTo>
                    <a:pt x="125730" y="0"/>
                    <a:pt x="162560" y="35560"/>
                    <a:pt x="162560" y="81280"/>
                  </a:cubicBezTo>
                  <a:close/>
                  <a:moveTo>
                    <a:pt x="570230" y="0"/>
                  </a:moveTo>
                  <a:cubicBezTo>
                    <a:pt x="525780" y="0"/>
                    <a:pt x="488950" y="36830"/>
                    <a:pt x="488950" y="81280"/>
                  </a:cubicBezTo>
                  <a:cubicBezTo>
                    <a:pt x="488950" y="125730"/>
                    <a:pt x="525780" y="162560"/>
                    <a:pt x="570230" y="162560"/>
                  </a:cubicBezTo>
                  <a:cubicBezTo>
                    <a:pt x="614680" y="162560"/>
                    <a:pt x="651510" y="125730"/>
                    <a:pt x="651510" y="81280"/>
                  </a:cubicBezTo>
                  <a:cubicBezTo>
                    <a:pt x="651510" y="36830"/>
                    <a:pt x="614680" y="0"/>
                    <a:pt x="570230" y="0"/>
                  </a:cubicBezTo>
                  <a:close/>
                  <a:moveTo>
                    <a:pt x="325120" y="0"/>
                  </a:moveTo>
                  <a:cubicBezTo>
                    <a:pt x="280670" y="0"/>
                    <a:pt x="243840" y="36830"/>
                    <a:pt x="243840" y="81280"/>
                  </a:cubicBezTo>
                  <a:cubicBezTo>
                    <a:pt x="243840" y="125730"/>
                    <a:pt x="280670" y="162560"/>
                    <a:pt x="325120" y="162560"/>
                  </a:cubicBezTo>
                  <a:cubicBezTo>
                    <a:pt x="369570" y="162560"/>
                    <a:pt x="406400" y="125730"/>
                    <a:pt x="406400" y="81280"/>
                  </a:cubicBezTo>
                  <a:cubicBezTo>
                    <a:pt x="406400" y="36830"/>
                    <a:pt x="370840" y="0"/>
                    <a:pt x="325120" y="0"/>
                  </a:cubicBezTo>
                  <a:close/>
                </a:path>
              </a:pathLst>
            </a:custGeom>
            <a:solidFill>
              <a:srgbClr val="FFF3CA"/>
            </a:solidFill>
          </p:spPr>
        </p:sp>
        <p:sp>
          <p:nvSpPr>
            <p:cNvPr id="20" name="Freeform 9">
              <a:extLst>
                <a:ext uri="{FF2B5EF4-FFF2-40B4-BE49-F238E27FC236}">
                  <a16:creationId xmlns:a16="http://schemas.microsoft.com/office/drawing/2014/main" id="{BB237D2D-2D0D-F78A-C2EA-7947510C8CAA}"/>
                </a:ext>
              </a:extLst>
            </p:cNvPr>
            <p:cNvSpPr/>
            <p:nvPr/>
          </p:nvSpPr>
          <p:spPr>
            <a:xfrm>
              <a:off x="0" y="0"/>
              <a:ext cx="5397500" cy="6350000"/>
            </a:xfrm>
            <a:custGeom>
              <a:avLst/>
              <a:gdLst/>
              <a:ahLst/>
              <a:cxnLst/>
              <a:rect l="l" t="t" r="r" b="b"/>
              <a:pathLst>
                <a:path w="5397500" h="6350000">
                  <a:moveTo>
                    <a:pt x="5137150" y="0"/>
                  </a:moveTo>
                  <a:lnTo>
                    <a:pt x="259080" y="0"/>
                  </a:lnTo>
                  <a:cubicBezTo>
                    <a:pt x="115570" y="0"/>
                    <a:pt x="0" y="115570"/>
                    <a:pt x="0" y="259080"/>
                  </a:cubicBezTo>
                  <a:lnTo>
                    <a:pt x="0" y="6090920"/>
                  </a:lnTo>
                  <a:cubicBezTo>
                    <a:pt x="0" y="6234430"/>
                    <a:pt x="115570" y="6350000"/>
                    <a:pt x="259080" y="6350000"/>
                  </a:cubicBezTo>
                  <a:lnTo>
                    <a:pt x="5137150" y="6350000"/>
                  </a:lnTo>
                  <a:cubicBezTo>
                    <a:pt x="5140960" y="6350000"/>
                    <a:pt x="5143500" y="6350000"/>
                    <a:pt x="5147310" y="6350000"/>
                  </a:cubicBezTo>
                  <a:lnTo>
                    <a:pt x="5148580" y="6350000"/>
                  </a:lnTo>
                  <a:cubicBezTo>
                    <a:pt x="5149850" y="6350000"/>
                    <a:pt x="5149850" y="6350000"/>
                    <a:pt x="5151120" y="6350000"/>
                  </a:cubicBezTo>
                  <a:cubicBezTo>
                    <a:pt x="5288280" y="6343650"/>
                    <a:pt x="5397500" y="6230620"/>
                    <a:pt x="5397500" y="6092190"/>
                  </a:cubicBezTo>
                  <a:lnTo>
                    <a:pt x="5397500" y="4145280"/>
                  </a:lnTo>
                  <a:lnTo>
                    <a:pt x="5397500" y="2406650"/>
                  </a:lnTo>
                  <a:lnTo>
                    <a:pt x="5397500" y="471170"/>
                  </a:lnTo>
                  <a:lnTo>
                    <a:pt x="5397500" y="259080"/>
                  </a:lnTo>
                  <a:cubicBezTo>
                    <a:pt x="5396230" y="115570"/>
                    <a:pt x="5279390" y="0"/>
                    <a:pt x="5137150" y="0"/>
                  </a:cubicBezTo>
                  <a:close/>
                  <a:moveTo>
                    <a:pt x="259080" y="22860"/>
                  </a:moveTo>
                  <a:lnTo>
                    <a:pt x="5137150" y="22860"/>
                  </a:lnTo>
                  <a:cubicBezTo>
                    <a:pt x="5267960" y="22860"/>
                    <a:pt x="5373370" y="128270"/>
                    <a:pt x="5373370" y="259080"/>
                  </a:cubicBezTo>
                  <a:lnTo>
                    <a:pt x="5373370" y="459740"/>
                  </a:lnTo>
                  <a:lnTo>
                    <a:pt x="5147310" y="459740"/>
                  </a:lnTo>
                  <a:lnTo>
                    <a:pt x="22860" y="459740"/>
                  </a:lnTo>
                  <a:lnTo>
                    <a:pt x="22860" y="259080"/>
                  </a:lnTo>
                  <a:cubicBezTo>
                    <a:pt x="22860" y="128270"/>
                    <a:pt x="128270" y="22860"/>
                    <a:pt x="259080" y="22860"/>
                  </a:cubicBezTo>
                  <a:close/>
                  <a:moveTo>
                    <a:pt x="22860" y="6090920"/>
                  </a:moveTo>
                  <a:lnTo>
                    <a:pt x="22860" y="481330"/>
                  </a:lnTo>
                  <a:lnTo>
                    <a:pt x="5137150" y="481330"/>
                  </a:lnTo>
                  <a:lnTo>
                    <a:pt x="5137150" y="6327140"/>
                  </a:lnTo>
                  <a:lnTo>
                    <a:pt x="259080" y="6327140"/>
                  </a:lnTo>
                  <a:cubicBezTo>
                    <a:pt x="128270" y="6327140"/>
                    <a:pt x="22860" y="6221730"/>
                    <a:pt x="22860" y="6090920"/>
                  </a:cubicBezTo>
                  <a:close/>
                  <a:moveTo>
                    <a:pt x="5373370" y="6090920"/>
                  </a:moveTo>
                  <a:cubicBezTo>
                    <a:pt x="5373370" y="6214110"/>
                    <a:pt x="5279390" y="6314440"/>
                    <a:pt x="5158740" y="6325870"/>
                  </a:cubicBezTo>
                  <a:lnTo>
                    <a:pt x="5158740" y="4216400"/>
                  </a:lnTo>
                  <a:cubicBezTo>
                    <a:pt x="5181600" y="4248150"/>
                    <a:pt x="5218430" y="4269740"/>
                    <a:pt x="5260340" y="4269740"/>
                  </a:cubicBezTo>
                  <a:lnTo>
                    <a:pt x="5270500" y="4269740"/>
                  </a:lnTo>
                  <a:cubicBezTo>
                    <a:pt x="5312410" y="4269740"/>
                    <a:pt x="5350510" y="4248150"/>
                    <a:pt x="5372100" y="4216400"/>
                  </a:cubicBezTo>
                  <a:lnTo>
                    <a:pt x="5372100" y="6090920"/>
                  </a:lnTo>
                  <a:lnTo>
                    <a:pt x="5373370" y="6090920"/>
                  </a:lnTo>
                  <a:close/>
                  <a:moveTo>
                    <a:pt x="5158740" y="4145280"/>
                  </a:moveTo>
                  <a:lnTo>
                    <a:pt x="5158740" y="2406650"/>
                  </a:lnTo>
                  <a:cubicBezTo>
                    <a:pt x="5158740" y="2350770"/>
                    <a:pt x="5204460" y="2305050"/>
                    <a:pt x="5260340" y="2305050"/>
                  </a:cubicBezTo>
                  <a:lnTo>
                    <a:pt x="5270500" y="2305050"/>
                  </a:lnTo>
                  <a:cubicBezTo>
                    <a:pt x="5326380" y="2305050"/>
                    <a:pt x="5372100" y="2350770"/>
                    <a:pt x="5372100" y="2406650"/>
                  </a:cubicBezTo>
                  <a:lnTo>
                    <a:pt x="5372100" y="4145280"/>
                  </a:lnTo>
                  <a:cubicBezTo>
                    <a:pt x="5372100" y="4201160"/>
                    <a:pt x="5326380" y="4246880"/>
                    <a:pt x="5270500" y="4246880"/>
                  </a:cubicBezTo>
                  <a:lnTo>
                    <a:pt x="5260340" y="4246880"/>
                  </a:lnTo>
                  <a:cubicBezTo>
                    <a:pt x="5204460" y="4246880"/>
                    <a:pt x="5158740" y="4201160"/>
                    <a:pt x="5158740" y="4145280"/>
                  </a:cubicBezTo>
                  <a:close/>
                  <a:moveTo>
                    <a:pt x="5271770" y="2282190"/>
                  </a:moveTo>
                  <a:lnTo>
                    <a:pt x="5261610" y="2282190"/>
                  </a:lnTo>
                  <a:cubicBezTo>
                    <a:pt x="5219700" y="2282190"/>
                    <a:pt x="5181600" y="2303780"/>
                    <a:pt x="5160010" y="2335530"/>
                  </a:cubicBezTo>
                  <a:lnTo>
                    <a:pt x="5160010" y="481330"/>
                  </a:lnTo>
                  <a:lnTo>
                    <a:pt x="5374640" y="481330"/>
                  </a:lnTo>
                  <a:lnTo>
                    <a:pt x="5374640" y="2334260"/>
                  </a:lnTo>
                  <a:cubicBezTo>
                    <a:pt x="5350510" y="2303780"/>
                    <a:pt x="5313680" y="2282190"/>
                    <a:pt x="5271770" y="2282190"/>
                  </a:cubicBezTo>
                  <a:close/>
                  <a:moveTo>
                    <a:pt x="302260" y="332740"/>
                  </a:moveTo>
                  <a:cubicBezTo>
                    <a:pt x="353060" y="332740"/>
                    <a:pt x="394970" y="290830"/>
                    <a:pt x="394970" y="240030"/>
                  </a:cubicBezTo>
                  <a:cubicBezTo>
                    <a:pt x="394970" y="189230"/>
                    <a:pt x="353060" y="147320"/>
                    <a:pt x="302260" y="147320"/>
                  </a:cubicBezTo>
                  <a:cubicBezTo>
                    <a:pt x="251460" y="147320"/>
                    <a:pt x="209550" y="190500"/>
                    <a:pt x="209550" y="241300"/>
                  </a:cubicBezTo>
                  <a:cubicBezTo>
                    <a:pt x="209550" y="292100"/>
                    <a:pt x="251460" y="332740"/>
                    <a:pt x="302260" y="332740"/>
                  </a:cubicBezTo>
                  <a:close/>
                  <a:moveTo>
                    <a:pt x="302260" y="171450"/>
                  </a:moveTo>
                  <a:cubicBezTo>
                    <a:pt x="340360" y="171450"/>
                    <a:pt x="372110" y="203200"/>
                    <a:pt x="372110" y="241300"/>
                  </a:cubicBezTo>
                  <a:cubicBezTo>
                    <a:pt x="372110" y="279400"/>
                    <a:pt x="340360" y="311150"/>
                    <a:pt x="302260" y="311150"/>
                  </a:cubicBezTo>
                  <a:cubicBezTo>
                    <a:pt x="264160" y="311150"/>
                    <a:pt x="232410" y="279400"/>
                    <a:pt x="232410" y="241300"/>
                  </a:cubicBezTo>
                  <a:cubicBezTo>
                    <a:pt x="232410" y="201930"/>
                    <a:pt x="264160" y="171450"/>
                    <a:pt x="302260" y="171450"/>
                  </a:cubicBezTo>
                  <a:close/>
                  <a:moveTo>
                    <a:pt x="546100" y="332740"/>
                  </a:moveTo>
                  <a:cubicBezTo>
                    <a:pt x="596900" y="332740"/>
                    <a:pt x="638810" y="290830"/>
                    <a:pt x="638810" y="240030"/>
                  </a:cubicBezTo>
                  <a:cubicBezTo>
                    <a:pt x="638810" y="189230"/>
                    <a:pt x="596900" y="148590"/>
                    <a:pt x="546100" y="148590"/>
                  </a:cubicBezTo>
                  <a:cubicBezTo>
                    <a:pt x="495300" y="148590"/>
                    <a:pt x="454660" y="190500"/>
                    <a:pt x="454660" y="241300"/>
                  </a:cubicBezTo>
                  <a:cubicBezTo>
                    <a:pt x="454660" y="292100"/>
                    <a:pt x="495300" y="332740"/>
                    <a:pt x="546100" y="332740"/>
                  </a:cubicBezTo>
                  <a:close/>
                  <a:moveTo>
                    <a:pt x="546100" y="171450"/>
                  </a:moveTo>
                  <a:cubicBezTo>
                    <a:pt x="584200" y="171450"/>
                    <a:pt x="615950" y="203200"/>
                    <a:pt x="615950" y="241300"/>
                  </a:cubicBezTo>
                  <a:cubicBezTo>
                    <a:pt x="615950" y="279400"/>
                    <a:pt x="584200" y="311150"/>
                    <a:pt x="546100" y="311150"/>
                  </a:cubicBezTo>
                  <a:cubicBezTo>
                    <a:pt x="508000" y="311150"/>
                    <a:pt x="476250" y="279400"/>
                    <a:pt x="476250" y="241300"/>
                  </a:cubicBezTo>
                  <a:cubicBezTo>
                    <a:pt x="476250" y="201930"/>
                    <a:pt x="508000" y="171450"/>
                    <a:pt x="546100" y="171450"/>
                  </a:cubicBezTo>
                  <a:close/>
                  <a:moveTo>
                    <a:pt x="791210" y="332740"/>
                  </a:moveTo>
                  <a:cubicBezTo>
                    <a:pt x="842010" y="332740"/>
                    <a:pt x="883920" y="290830"/>
                    <a:pt x="883920" y="240030"/>
                  </a:cubicBezTo>
                  <a:cubicBezTo>
                    <a:pt x="883920" y="189230"/>
                    <a:pt x="842010" y="147320"/>
                    <a:pt x="791210" y="147320"/>
                  </a:cubicBezTo>
                  <a:cubicBezTo>
                    <a:pt x="740410" y="147320"/>
                    <a:pt x="698500" y="190500"/>
                    <a:pt x="698500" y="241300"/>
                  </a:cubicBezTo>
                  <a:cubicBezTo>
                    <a:pt x="698500" y="292100"/>
                    <a:pt x="740410" y="332740"/>
                    <a:pt x="791210" y="332740"/>
                  </a:cubicBezTo>
                  <a:close/>
                  <a:moveTo>
                    <a:pt x="791210" y="171450"/>
                  </a:moveTo>
                  <a:cubicBezTo>
                    <a:pt x="829310" y="171450"/>
                    <a:pt x="861060" y="203200"/>
                    <a:pt x="861060" y="241300"/>
                  </a:cubicBezTo>
                  <a:cubicBezTo>
                    <a:pt x="861060" y="279400"/>
                    <a:pt x="829310" y="311150"/>
                    <a:pt x="791210" y="311150"/>
                  </a:cubicBezTo>
                  <a:cubicBezTo>
                    <a:pt x="753110" y="311150"/>
                    <a:pt x="721360" y="279400"/>
                    <a:pt x="721360" y="241300"/>
                  </a:cubicBezTo>
                  <a:cubicBezTo>
                    <a:pt x="721360" y="201930"/>
                    <a:pt x="751840" y="171450"/>
                    <a:pt x="791210" y="171450"/>
                  </a:cubicBezTo>
                  <a:close/>
                </a:path>
              </a:pathLst>
            </a:custGeom>
            <a:solidFill>
              <a:srgbClr val="000000"/>
            </a:solidFill>
          </p:spPr>
        </p:sp>
      </p:grpSp>
      <p:sp>
        <p:nvSpPr>
          <p:cNvPr id="21" name="TextBox 11">
            <a:extLst>
              <a:ext uri="{FF2B5EF4-FFF2-40B4-BE49-F238E27FC236}">
                <a16:creationId xmlns:a16="http://schemas.microsoft.com/office/drawing/2014/main" id="{E4513E03-737E-AA4A-16CF-FCEDB6AB1B3B}"/>
              </a:ext>
            </a:extLst>
          </p:cNvPr>
          <p:cNvSpPr txBox="1"/>
          <p:nvPr/>
        </p:nvSpPr>
        <p:spPr>
          <a:xfrm>
            <a:off x="6417749" y="1234693"/>
            <a:ext cx="4833004" cy="746679"/>
          </a:xfrm>
          <a:prstGeom prst="rect">
            <a:avLst/>
          </a:prstGeom>
        </p:spPr>
        <p:txBody>
          <a:bodyPr wrap="square" lIns="0" tIns="0" rIns="0" bIns="0" rtlCol="0" anchor="t">
            <a:spAutoFit/>
          </a:bodyPr>
          <a:lstStyle/>
          <a:p>
            <a:pPr marL="0" lvl="0" indent="0" algn="l">
              <a:lnSpc>
                <a:spcPts val="6622"/>
              </a:lnSpc>
            </a:pPr>
            <a:r>
              <a:rPr lang="en-US" sz="3200" spc="145" dirty="0">
                <a:solidFill>
                  <a:srgbClr val="000000"/>
                </a:solidFill>
                <a:latin typeface="TDTD와이즈굴림"/>
                <a:ea typeface="TDTD와이즈굴림"/>
                <a:cs typeface="TDTD와이즈굴림"/>
                <a:sym typeface="TDTD와이즈굴림"/>
              </a:rPr>
              <a:t>[ </a:t>
            </a:r>
            <a:r>
              <a:rPr lang="ko-KR" altLang="en-US" sz="3200" spc="145" dirty="0">
                <a:solidFill>
                  <a:srgbClr val="000000"/>
                </a:solidFill>
                <a:latin typeface="TDTD와이즈굴림"/>
                <a:ea typeface="TDTD와이즈굴림"/>
                <a:cs typeface="TDTD와이즈굴림"/>
                <a:sym typeface="TDTD와이즈굴림"/>
              </a:rPr>
              <a:t>주요 기능 테스트</a:t>
            </a:r>
            <a:r>
              <a:rPr lang="en-US" sz="3200" spc="145" dirty="0">
                <a:solidFill>
                  <a:srgbClr val="000000"/>
                </a:solidFill>
                <a:latin typeface="TDTD와이즈굴림"/>
                <a:ea typeface="TDTD와이즈굴림"/>
                <a:cs typeface="TDTD와이즈굴림"/>
                <a:sym typeface="TDTD와이즈굴림"/>
              </a:rPr>
              <a:t>] </a:t>
            </a:r>
          </a:p>
        </p:txBody>
      </p:sp>
      <p:sp>
        <p:nvSpPr>
          <p:cNvPr id="22" name="TextBox 12">
            <a:extLst>
              <a:ext uri="{FF2B5EF4-FFF2-40B4-BE49-F238E27FC236}">
                <a16:creationId xmlns:a16="http://schemas.microsoft.com/office/drawing/2014/main" id="{2EBF0151-4E6D-A778-BF4A-0D70CFEE9365}"/>
              </a:ext>
            </a:extLst>
          </p:cNvPr>
          <p:cNvSpPr txBox="1"/>
          <p:nvPr/>
        </p:nvSpPr>
        <p:spPr>
          <a:xfrm>
            <a:off x="6533593" y="2372429"/>
            <a:ext cx="5122016" cy="6993838"/>
          </a:xfrm>
          <a:prstGeom prst="rect">
            <a:avLst/>
          </a:prstGeom>
        </p:spPr>
        <p:txBody>
          <a:bodyPr wrap="square" lIns="0" tIns="0" rIns="0" bIns="0" rtlCol="0" anchor="t">
            <a:spAutoFit/>
          </a:bodyPr>
          <a:lstStyle/>
          <a:p>
            <a:pPr algn="l">
              <a:lnSpc>
                <a:spcPts val="4550"/>
              </a:lnSpc>
            </a:pPr>
            <a:r>
              <a:rPr lang="ko-KR" altLang="en-US" dirty="0">
                <a:solidFill>
                  <a:srgbClr val="000000"/>
                </a:solidFill>
                <a:latin typeface="Balsamiq Sans"/>
                <a:ea typeface="Balsamiq Sans"/>
                <a:cs typeface="Balsamiq Sans"/>
                <a:sym typeface="Balsamiq Sans"/>
              </a:rPr>
              <a:t>통합 테스트</a:t>
            </a:r>
            <a:r>
              <a:rPr lang="en-US" altLang="ko-KR" dirty="0">
                <a:solidFill>
                  <a:srgbClr val="000000"/>
                </a:solidFill>
                <a:latin typeface="Balsamiq Sans"/>
                <a:ea typeface="Balsamiq Sans"/>
                <a:cs typeface="Balsamiq Sans"/>
                <a:sym typeface="Balsamiq Sans"/>
              </a:rPr>
              <a:t>: </a:t>
            </a:r>
            <a:r>
              <a:rPr lang="ko-KR" altLang="en-US" dirty="0" err="1">
                <a:solidFill>
                  <a:srgbClr val="000000"/>
                </a:solidFill>
                <a:latin typeface="Balsamiq Sans"/>
                <a:ea typeface="Balsamiq Sans"/>
                <a:cs typeface="Balsamiq Sans"/>
                <a:sym typeface="Balsamiq Sans"/>
              </a:rPr>
              <a:t>아두이노에서</a:t>
            </a:r>
            <a:r>
              <a:rPr lang="ko-KR" altLang="en-US" dirty="0">
                <a:solidFill>
                  <a:srgbClr val="000000"/>
                </a:solidFill>
                <a:latin typeface="Balsamiq Sans"/>
                <a:ea typeface="Balsamiq Sans"/>
                <a:cs typeface="Balsamiq Sans"/>
                <a:sym typeface="Balsamiq Sans"/>
              </a:rPr>
              <a:t> 실시간으로 전송된 심박수 데이터가 </a:t>
            </a:r>
            <a:r>
              <a:rPr lang="en-US" altLang="ko-KR" dirty="0">
                <a:solidFill>
                  <a:srgbClr val="000000"/>
                </a:solidFill>
                <a:latin typeface="Balsamiq Sans"/>
                <a:ea typeface="Balsamiq Sans"/>
                <a:cs typeface="Balsamiq Sans"/>
                <a:sym typeface="Balsamiq Sans"/>
              </a:rPr>
              <a:t>flask</a:t>
            </a:r>
            <a:r>
              <a:rPr lang="ko-KR" altLang="en-US" dirty="0">
                <a:solidFill>
                  <a:srgbClr val="000000"/>
                </a:solidFill>
                <a:latin typeface="Balsamiq Sans"/>
                <a:ea typeface="Balsamiq Sans"/>
                <a:cs typeface="Balsamiq Sans"/>
                <a:sym typeface="Balsamiq Sans"/>
              </a:rPr>
              <a:t>서버에서 올바르게 수신되고 처리되는 지 검증하고 실제 심박수 측정을 통해 생성된 데이터를 웹 </a:t>
            </a:r>
            <a:r>
              <a:rPr lang="ko-KR" altLang="en-US" dirty="0" err="1">
                <a:solidFill>
                  <a:srgbClr val="000000"/>
                </a:solidFill>
                <a:latin typeface="Balsamiq Sans"/>
                <a:ea typeface="Balsamiq Sans"/>
                <a:cs typeface="Balsamiq Sans"/>
                <a:sym typeface="Balsamiq Sans"/>
              </a:rPr>
              <a:t>애플리케이견에</a:t>
            </a:r>
            <a:r>
              <a:rPr lang="ko-KR" altLang="en-US" dirty="0">
                <a:solidFill>
                  <a:srgbClr val="000000"/>
                </a:solidFill>
                <a:latin typeface="Balsamiq Sans"/>
                <a:ea typeface="Balsamiq Sans"/>
                <a:cs typeface="Balsamiq Sans"/>
                <a:sym typeface="Balsamiq Sans"/>
              </a:rPr>
              <a:t> </a:t>
            </a:r>
            <a:r>
              <a:rPr lang="ko-KR" altLang="en-US" dirty="0" err="1">
                <a:solidFill>
                  <a:srgbClr val="000000"/>
                </a:solidFill>
                <a:latin typeface="Balsamiq Sans"/>
                <a:ea typeface="Balsamiq Sans"/>
                <a:cs typeface="Balsamiq Sans"/>
                <a:sym typeface="Balsamiq Sans"/>
              </a:rPr>
              <a:t>실시가느오</a:t>
            </a:r>
            <a:r>
              <a:rPr lang="ko-KR" altLang="en-US" dirty="0">
                <a:solidFill>
                  <a:srgbClr val="000000"/>
                </a:solidFill>
                <a:latin typeface="Balsamiq Sans"/>
                <a:ea typeface="Balsamiq Sans"/>
                <a:cs typeface="Balsamiq Sans"/>
                <a:sym typeface="Balsamiq Sans"/>
              </a:rPr>
              <a:t> 표시하는 과정을 테스트했다</a:t>
            </a:r>
            <a:r>
              <a:rPr lang="en-US" altLang="ko-KR" dirty="0">
                <a:solidFill>
                  <a:srgbClr val="000000"/>
                </a:solidFill>
                <a:latin typeface="Balsamiq Sans"/>
                <a:ea typeface="Balsamiq Sans"/>
                <a:cs typeface="Balsamiq Sans"/>
                <a:sym typeface="Balsamiq Sans"/>
              </a:rPr>
              <a:t>. </a:t>
            </a:r>
            <a:r>
              <a:rPr lang="ko-KR" altLang="en-US" dirty="0">
                <a:solidFill>
                  <a:srgbClr val="000000"/>
                </a:solidFill>
                <a:latin typeface="Balsamiq Sans"/>
                <a:ea typeface="Balsamiq Sans"/>
                <a:cs typeface="Balsamiq Sans"/>
                <a:sym typeface="Balsamiq Sans"/>
              </a:rPr>
              <a:t>그 결과 데이터 전송부터 웹 페이지 표시까지의 전체 흐름이 원활하게 작동함 을 확인했다</a:t>
            </a:r>
            <a:r>
              <a:rPr lang="en-US" altLang="ko-KR" dirty="0">
                <a:solidFill>
                  <a:srgbClr val="000000"/>
                </a:solidFill>
                <a:latin typeface="Balsamiq Sans"/>
                <a:ea typeface="Balsamiq Sans"/>
                <a:cs typeface="Balsamiq Sans"/>
                <a:sym typeface="Balsamiq Sans"/>
              </a:rPr>
              <a:t>.</a:t>
            </a:r>
          </a:p>
          <a:p>
            <a:pPr algn="l">
              <a:lnSpc>
                <a:spcPts val="4550"/>
              </a:lnSpc>
            </a:pPr>
            <a:r>
              <a:rPr lang="ko-KR" altLang="en-US" dirty="0">
                <a:solidFill>
                  <a:srgbClr val="000000"/>
                </a:solidFill>
                <a:latin typeface="Balsamiq Sans"/>
                <a:ea typeface="Balsamiq Sans"/>
                <a:cs typeface="Balsamiq Sans"/>
                <a:sym typeface="Balsamiq Sans"/>
              </a:rPr>
              <a:t>클라이언트에서 </a:t>
            </a:r>
            <a:r>
              <a:rPr lang="en-US" altLang="ko-KR" dirty="0">
                <a:solidFill>
                  <a:srgbClr val="000000"/>
                </a:solidFill>
                <a:latin typeface="Balsamiq Sans"/>
                <a:ea typeface="Balsamiq Sans"/>
                <a:cs typeface="Balsamiq Sans"/>
                <a:sym typeface="Balsamiq Sans"/>
              </a:rPr>
              <a:t>‘/data’</a:t>
            </a:r>
            <a:r>
              <a:rPr lang="ko-KR" altLang="en-US" dirty="0">
                <a:solidFill>
                  <a:srgbClr val="000000"/>
                </a:solidFill>
                <a:latin typeface="Balsamiq Sans"/>
                <a:ea typeface="Balsamiq Sans"/>
                <a:cs typeface="Balsamiq Sans"/>
                <a:sym typeface="Balsamiq Sans"/>
              </a:rPr>
              <a:t>엔드 포인트에 주기적으로 요청을 보내고 서버에서 실시간으로 데이터를 </a:t>
            </a:r>
            <a:r>
              <a:rPr lang="ko-KR" altLang="en-US" dirty="0" err="1">
                <a:solidFill>
                  <a:srgbClr val="000000"/>
                </a:solidFill>
                <a:latin typeface="Balsamiq Sans"/>
                <a:ea typeface="Balsamiq Sans"/>
                <a:cs typeface="Balsamiq Sans"/>
                <a:sym typeface="Balsamiq Sans"/>
              </a:rPr>
              <a:t>반환받아</a:t>
            </a:r>
            <a:r>
              <a:rPr lang="ko-KR" altLang="en-US" dirty="0">
                <a:solidFill>
                  <a:srgbClr val="000000"/>
                </a:solidFill>
                <a:latin typeface="Balsamiq Sans"/>
                <a:ea typeface="Balsamiq Sans"/>
                <a:cs typeface="Balsamiq Sans"/>
                <a:sym typeface="Balsamiq Sans"/>
              </a:rPr>
              <a:t> 화면에 표시되는 지 확인했다</a:t>
            </a:r>
            <a:r>
              <a:rPr lang="en-US" altLang="ko-KR" dirty="0">
                <a:solidFill>
                  <a:srgbClr val="000000"/>
                </a:solidFill>
                <a:latin typeface="Balsamiq Sans"/>
                <a:ea typeface="Balsamiq Sans"/>
                <a:cs typeface="Balsamiq Sans"/>
                <a:sym typeface="Balsamiq Sans"/>
              </a:rPr>
              <a:t>. </a:t>
            </a:r>
            <a:r>
              <a:rPr lang="ko-KR" altLang="en-US" dirty="0">
                <a:solidFill>
                  <a:srgbClr val="000000"/>
                </a:solidFill>
                <a:latin typeface="Balsamiq Sans"/>
                <a:ea typeface="Balsamiq Sans"/>
                <a:cs typeface="Balsamiq Sans"/>
                <a:sym typeface="Balsamiq Sans"/>
              </a:rPr>
              <a:t>여러 번의 요청을 통해 데이터가 연속적으로 업데이트되고 실시간으로 반영됨을 확인했다</a:t>
            </a:r>
            <a:r>
              <a:rPr lang="en-US" altLang="ko-KR" dirty="0">
                <a:solidFill>
                  <a:srgbClr val="000000"/>
                </a:solidFill>
                <a:latin typeface="Balsamiq Sans"/>
                <a:ea typeface="Balsamiq Sans"/>
                <a:cs typeface="Balsamiq Sans"/>
                <a:sym typeface="Balsamiq Sans"/>
              </a:rPr>
              <a:t>.</a:t>
            </a:r>
            <a:endParaRPr lang="en-US" dirty="0">
              <a:solidFill>
                <a:srgbClr val="000000"/>
              </a:solidFill>
              <a:latin typeface="Balsamiq Sans"/>
              <a:ea typeface="Balsamiq Sans"/>
              <a:cs typeface="Balsamiq Sans"/>
              <a:sym typeface="Balsamiq Sans"/>
            </a:endParaRPr>
          </a:p>
        </p:txBody>
      </p:sp>
      <p:sp>
        <p:nvSpPr>
          <p:cNvPr id="23" name="Freeform 13">
            <a:extLst>
              <a:ext uri="{FF2B5EF4-FFF2-40B4-BE49-F238E27FC236}">
                <a16:creationId xmlns:a16="http://schemas.microsoft.com/office/drawing/2014/main" id="{DCE03F37-2D15-0655-6761-F0CE386E4A1D}"/>
              </a:ext>
            </a:extLst>
          </p:cNvPr>
          <p:cNvSpPr/>
          <p:nvPr/>
        </p:nvSpPr>
        <p:spPr>
          <a:xfrm rot="-3881565" flipH="1">
            <a:off x="13780789" y="8785366"/>
            <a:ext cx="555843" cy="973029"/>
          </a:xfrm>
          <a:custGeom>
            <a:avLst/>
            <a:gdLst/>
            <a:ahLst/>
            <a:cxnLst/>
            <a:rect l="l" t="t" r="r" b="b"/>
            <a:pathLst>
              <a:path w="555843" h="973029">
                <a:moveTo>
                  <a:pt x="555843" y="0"/>
                </a:moveTo>
                <a:lnTo>
                  <a:pt x="0" y="0"/>
                </a:lnTo>
                <a:lnTo>
                  <a:pt x="0" y="973030"/>
                </a:lnTo>
                <a:lnTo>
                  <a:pt x="555843" y="973030"/>
                </a:lnTo>
                <a:lnTo>
                  <a:pt x="555843"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4" name="Group 4">
            <a:extLst>
              <a:ext uri="{FF2B5EF4-FFF2-40B4-BE49-F238E27FC236}">
                <a16:creationId xmlns:a16="http://schemas.microsoft.com/office/drawing/2014/main" id="{BFFC31C6-B449-59EF-6FF2-440183F5AE0C}"/>
              </a:ext>
            </a:extLst>
          </p:cNvPr>
          <p:cNvGrpSpPr>
            <a:grpSpLocks noChangeAspect="1"/>
          </p:cNvGrpSpPr>
          <p:nvPr/>
        </p:nvGrpSpPr>
        <p:grpSpPr>
          <a:xfrm>
            <a:off x="12265957" y="553542"/>
            <a:ext cx="6027971" cy="9179913"/>
            <a:chOff x="0" y="0"/>
            <a:chExt cx="5397500" cy="6350000"/>
          </a:xfrm>
        </p:grpSpPr>
        <p:sp>
          <p:nvSpPr>
            <p:cNvPr id="25" name="Freeform 5">
              <a:extLst>
                <a:ext uri="{FF2B5EF4-FFF2-40B4-BE49-F238E27FC236}">
                  <a16:creationId xmlns:a16="http://schemas.microsoft.com/office/drawing/2014/main" id="{09F7C745-B795-09A2-1623-DFEF54C6F3AE}"/>
                </a:ext>
              </a:extLst>
            </p:cNvPr>
            <p:cNvSpPr/>
            <p:nvPr/>
          </p:nvSpPr>
          <p:spPr>
            <a:xfrm>
              <a:off x="11430" y="11430"/>
              <a:ext cx="5373371" cy="6327140"/>
            </a:xfrm>
            <a:custGeom>
              <a:avLst/>
              <a:gdLst/>
              <a:ahLst/>
              <a:cxnLst/>
              <a:rect l="l" t="t" r="r" b="b"/>
              <a:pathLst>
                <a:path w="5373370" h="6327140">
                  <a:moveTo>
                    <a:pt x="5373370" y="610870"/>
                  </a:moveTo>
                  <a:lnTo>
                    <a:pt x="5373370" y="953770"/>
                  </a:lnTo>
                  <a:moveTo>
                    <a:pt x="5373370" y="953770"/>
                  </a:moveTo>
                  <a:lnTo>
                    <a:pt x="5373370" y="6079490"/>
                  </a:lnTo>
                  <a:cubicBezTo>
                    <a:pt x="5373370" y="6216650"/>
                    <a:pt x="5262880" y="6327140"/>
                    <a:pt x="5125720" y="6327140"/>
                  </a:cubicBezTo>
                  <a:lnTo>
                    <a:pt x="247650" y="6327140"/>
                  </a:lnTo>
                  <a:cubicBezTo>
                    <a:pt x="110490" y="6327140"/>
                    <a:pt x="0" y="6216650"/>
                    <a:pt x="0" y="6079490"/>
                  </a:cubicBezTo>
                  <a:lnTo>
                    <a:pt x="0" y="247650"/>
                  </a:lnTo>
                  <a:cubicBezTo>
                    <a:pt x="0" y="110490"/>
                    <a:pt x="110490" y="0"/>
                    <a:pt x="247650" y="0"/>
                  </a:cubicBezTo>
                  <a:lnTo>
                    <a:pt x="5125720" y="0"/>
                  </a:lnTo>
                  <a:cubicBezTo>
                    <a:pt x="5262880" y="0"/>
                    <a:pt x="5373370" y="110490"/>
                    <a:pt x="5373370" y="247650"/>
                  </a:cubicBezTo>
                  <a:lnTo>
                    <a:pt x="5373370" y="610870"/>
                  </a:lnTo>
                </a:path>
              </a:pathLst>
            </a:custGeom>
            <a:solidFill>
              <a:srgbClr val="C4DDF6"/>
            </a:solidFill>
            <a:ln w="12700">
              <a:solidFill>
                <a:srgbClr val="000000"/>
              </a:solidFill>
            </a:ln>
          </p:spPr>
        </p:sp>
        <p:sp>
          <p:nvSpPr>
            <p:cNvPr id="26" name="Freeform 6">
              <a:extLst>
                <a:ext uri="{FF2B5EF4-FFF2-40B4-BE49-F238E27FC236}">
                  <a16:creationId xmlns:a16="http://schemas.microsoft.com/office/drawing/2014/main" id="{2B6D0415-B107-98DA-156D-6569DDC8F23F}"/>
                </a:ext>
              </a:extLst>
            </p:cNvPr>
            <p:cNvSpPr/>
            <p:nvPr/>
          </p:nvSpPr>
          <p:spPr>
            <a:xfrm>
              <a:off x="5148580" y="471170"/>
              <a:ext cx="236220" cy="5868670"/>
            </a:xfrm>
            <a:custGeom>
              <a:avLst/>
              <a:gdLst/>
              <a:ahLst/>
              <a:cxnLst/>
              <a:rect l="l" t="t" r="r" b="b"/>
              <a:pathLst>
                <a:path w="236220" h="5868670">
                  <a:moveTo>
                    <a:pt x="236220" y="240030"/>
                  </a:moveTo>
                  <a:lnTo>
                    <a:pt x="236220" y="494030"/>
                  </a:lnTo>
                  <a:moveTo>
                    <a:pt x="236220" y="494030"/>
                  </a:moveTo>
                  <a:lnTo>
                    <a:pt x="236220" y="5868670"/>
                  </a:lnTo>
                  <a:lnTo>
                    <a:pt x="0" y="5868670"/>
                  </a:lnTo>
                  <a:lnTo>
                    <a:pt x="0" y="0"/>
                  </a:lnTo>
                  <a:lnTo>
                    <a:pt x="236220" y="0"/>
                  </a:lnTo>
                  <a:lnTo>
                    <a:pt x="236220" y="240030"/>
                  </a:lnTo>
                </a:path>
              </a:pathLst>
            </a:custGeom>
            <a:solidFill>
              <a:srgbClr val="000000">
                <a:alpha val="0"/>
              </a:srgbClr>
            </a:solidFill>
          </p:spPr>
        </p:sp>
        <p:sp>
          <p:nvSpPr>
            <p:cNvPr id="27" name="Freeform 7">
              <a:extLst>
                <a:ext uri="{FF2B5EF4-FFF2-40B4-BE49-F238E27FC236}">
                  <a16:creationId xmlns:a16="http://schemas.microsoft.com/office/drawing/2014/main" id="{6DEEC6DF-EE92-2A16-9F22-230423D30ACA}"/>
                </a:ext>
              </a:extLst>
            </p:cNvPr>
            <p:cNvSpPr/>
            <p:nvPr/>
          </p:nvSpPr>
          <p:spPr>
            <a:xfrm>
              <a:off x="11430" y="11430"/>
              <a:ext cx="5373370" cy="4245610"/>
            </a:xfrm>
            <a:custGeom>
              <a:avLst/>
              <a:gdLst/>
              <a:ahLst/>
              <a:cxnLst/>
              <a:rect l="l" t="t" r="r" b="b"/>
              <a:pathLst>
                <a:path w="5373370" h="4245610">
                  <a:moveTo>
                    <a:pt x="5373370" y="2345690"/>
                  </a:moveTo>
                  <a:lnTo>
                    <a:pt x="5373370" y="4182110"/>
                  </a:lnTo>
                  <a:cubicBezTo>
                    <a:pt x="5373370" y="4217670"/>
                    <a:pt x="5344160" y="4245610"/>
                    <a:pt x="5309870" y="4245610"/>
                  </a:cubicBezTo>
                  <a:lnTo>
                    <a:pt x="5201920" y="4245610"/>
                  </a:lnTo>
                  <a:cubicBezTo>
                    <a:pt x="5166360" y="4245610"/>
                    <a:pt x="5138420" y="4216400"/>
                    <a:pt x="5138420" y="4182110"/>
                  </a:cubicBezTo>
                  <a:lnTo>
                    <a:pt x="5138420" y="2345690"/>
                  </a:lnTo>
                  <a:cubicBezTo>
                    <a:pt x="5138420" y="2310130"/>
                    <a:pt x="5167630" y="2282190"/>
                    <a:pt x="5201920" y="2282190"/>
                  </a:cubicBezTo>
                  <a:lnTo>
                    <a:pt x="5309870" y="2282190"/>
                  </a:lnTo>
                  <a:cubicBezTo>
                    <a:pt x="5344160" y="2282190"/>
                    <a:pt x="5373370" y="2310130"/>
                    <a:pt x="5373370" y="2345690"/>
                  </a:cubicBezTo>
                  <a:close/>
                  <a:moveTo>
                    <a:pt x="5126990" y="0"/>
                  </a:moveTo>
                  <a:lnTo>
                    <a:pt x="246380" y="0"/>
                  </a:lnTo>
                  <a:cubicBezTo>
                    <a:pt x="110490" y="0"/>
                    <a:pt x="0" y="110490"/>
                    <a:pt x="0" y="246380"/>
                  </a:cubicBezTo>
                  <a:lnTo>
                    <a:pt x="0" y="458470"/>
                  </a:lnTo>
                  <a:lnTo>
                    <a:pt x="5373370" y="458470"/>
                  </a:lnTo>
                  <a:lnTo>
                    <a:pt x="5373370" y="246380"/>
                  </a:lnTo>
                  <a:cubicBezTo>
                    <a:pt x="5373370" y="110490"/>
                    <a:pt x="5262880" y="0"/>
                    <a:pt x="5126990" y="0"/>
                  </a:cubicBezTo>
                  <a:close/>
                </a:path>
              </a:pathLst>
            </a:custGeom>
            <a:solidFill>
              <a:srgbClr val="FACDCC"/>
            </a:solidFill>
          </p:spPr>
        </p:sp>
        <p:sp>
          <p:nvSpPr>
            <p:cNvPr id="28" name="Freeform 8">
              <a:extLst>
                <a:ext uri="{FF2B5EF4-FFF2-40B4-BE49-F238E27FC236}">
                  <a16:creationId xmlns:a16="http://schemas.microsoft.com/office/drawing/2014/main" id="{C61A4415-D2ED-D3C9-E916-657DE19A670C}"/>
                </a:ext>
              </a:extLst>
            </p:cNvPr>
            <p:cNvSpPr/>
            <p:nvPr/>
          </p:nvSpPr>
          <p:spPr>
            <a:xfrm>
              <a:off x="220980" y="160020"/>
              <a:ext cx="651510" cy="162560"/>
            </a:xfrm>
            <a:custGeom>
              <a:avLst/>
              <a:gdLst/>
              <a:ahLst/>
              <a:cxnLst/>
              <a:rect l="l" t="t" r="r" b="b"/>
              <a:pathLst>
                <a:path w="651510" h="162560">
                  <a:moveTo>
                    <a:pt x="162560" y="81280"/>
                  </a:moveTo>
                  <a:cubicBezTo>
                    <a:pt x="162560" y="125730"/>
                    <a:pt x="125730" y="162560"/>
                    <a:pt x="81280" y="162560"/>
                  </a:cubicBezTo>
                  <a:cubicBezTo>
                    <a:pt x="36830" y="162560"/>
                    <a:pt x="0" y="125730"/>
                    <a:pt x="0" y="81280"/>
                  </a:cubicBezTo>
                  <a:cubicBezTo>
                    <a:pt x="0" y="36830"/>
                    <a:pt x="36830" y="0"/>
                    <a:pt x="81280" y="0"/>
                  </a:cubicBezTo>
                  <a:cubicBezTo>
                    <a:pt x="125730" y="0"/>
                    <a:pt x="162560" y="35560"/>
                    <a:pt x="162560" y="81280"/>
                  </a:cubicBezTo>
                  <a:close/>
                  <a:moveTo>
                    <a:pt x="570230" y="0"/>
                  </a:moveTo>
                  <a:cubicBezTo>
                    <a:pt x="525780" y="0"/>
                    <a:pt x="488950" y="36830"/>
                    <a:pt x="488950" y="81280"/>
                  </a:cubicBezTo>
                  <a:cubicBezTo>
                    <a:pt x="488950" y="125730"/>
                    <a:pt x="525780" y="162560"/>
                    <a:pt x="570230" y="162560"/>
                  </a:cubicBezTo>
                  <a:cubicBezTo>
                    <a:pt x="614680" y="162560"/>
                    <a:pt x="651510" y="125730"/>
                    <a:pt x="651510" y="81280"/>
                  </a:cubicBezTo>
                  <a:cubicBezTo>
                    <a:pt x="651510" y="36830"/>
                    <a:pt x="614680" y="0"/>
                    <a:pt x="570230" y="0"/>
                  </a:cubicBezTo>
                  <a:close/>
                  <a:moveTo>
                    <a:pt x="325120" y="0"/>
                  </a:moveTo>
                  <a:cubicBezTo>
                    <a:pt x="280670" y="0"/>
                    <a:pt x="243840" y="36830"/>
                    <a:pt x="243840" y="81280"/>
                  </a:cubicBezTo>
                  <a:cubicBezTo>
                    <a:pt x="243840" y="125730"/>
                    <a:pt x="280670" y="162560"/>
                    <a:pt x="325120" y="162560"/>
                  </a:cubicBezTo>
                  <a:cubicBezTo>
                    <a:pt x="369570" y="162560"/>
                    <a:pt x="406400" y="125730"/>
                    <a:pt x="406400" y="81280"/>
                  </a:cubicBezTo>
                  <a:cubicBezTo>
                    <a:pt x="406400" y="36830"/>
                    <a:pt x="370840" y="0"/>
                    <a:pt x="325120" y="0"/>
                  </a:cubicBezTo>
                  <a:close/>
                </a:path>
              </a:pathLst>
            </a:custGeom>
            <a:solidFill>
              <a:srgbClr val="FFF3CA"/>
            </a:solidFill>
          </p:spPr>
        </p:sp>
        <p:sp>
          <p:nvSpPr>
            <p:cNvPr id="29" name="Freeform 9">
              <a:extLst>
                <a:ext uri="{FF2B5EF4-FFF2-40B4-BE49-F238E27FC236}">
                  <a16:creationId xmlns:a16="http://schemas.microsoft.com/office/drawing/2014/main" id="{8B89D7D0-9CF3-A77D-16F0-08DE2F76A362}"/>
                </a:ext>
              </a:extLst>
            </p:cNvPr>
            <p:cNvSpPr/>
            <p:nvPr/>
          </p:nvSpPr>
          <p:spPr>
            <a:xfrm>
              <a:off x="0" y="0"/>
              <a:ext cx="5397500" cy="6350000"/>
            </a:xfrm>
            <a:custGeom>
              <a:avLst/>
              <a:gdLst/>
              <a:ahLst/>
              <a:cxnLst/>
              <a:rect l="l" t="t" r="r" b="b"/>
              <a:pathLst>
                <a:path w="5397500" h="6350000">
                  <a:moveTo>
                    <a:pt x="5137150" y="0"/>
                  </a:moveTo>
                  <a:lnTo>
                    <a:pt x="259080" y="0"/>
                  </a:lnTo>
                  <a:cubicBezTo>
                    <a:pt x="115570" y="0"/>
                    <a:pt x="0" y="115570"/>
                    <a:pt x="0" y="259080"/>
                  </a:cubicBezTo>
                  <a:lnTo>
                    <a:pt x="0" y="6090920"/>
                  </a:lnTo>
                  <a:cubicBezTo>
                    <a:pt x="0" y="6234430"/>
                    <a:pt x="115570" y="6350000"/>
                    <a:pt x="259080" y="6350000"/>
                  </a:cubicBezTo>
                  <a:lnTo>
                    <a:pt x="5137150" y="6350000"/>
                  </a:lnTo>
                  <a:cubicBezTo>
                    <a:pt x="5140960" y="6350000"/>
                    <a:pt x="5143500" y="6350000"/>
                    <a:pt x="5147310" y="6350000"/>
                  </a:cubicBezTo>
                  <a:lnTo>
                    <a:pt x="5148580" y="6350000"/>
                  </a:lnTo>
                  <a:cubicBezTo>
                    <a:pt x="5149850" y="6350000"/>
                    <a:pt x="5149850" y="6350000"/>
                    <a:pt x="5151120" y="6350000"/>
                  </a:cubicBezTo>
                  <a:cubicBezTo>
                    <a:pt x="5288280" y="6343650"/>
                    <a:pt x="5397500" y="6230620"/>
                    <a:pt x="5397500" y="6092190"/>
                  </a:cubicBezTo>
                  <a:lnTo>
                    <a:pt x="5397500" y="4145280"/>
                  </a:lnTo>
                  <a:lnTo>
                    <a:pt x="5397500" y="2406650"/>
                  </a:lnTo>
                  <a:lnTo>
                    <a:pt x="5397500" y="471170"/>
                  </a:lnTo>
                  <a:lnTo>
                    <a:pt x="5397500" y="259080"/>
                  </a:lnTo>
                  <a:cubicBezTo>
                    <a:pt x="5396230" y="115570"/>
                    <a:pt x="5279390" y="0"/>
                    <a:pt x="5137150" y="0"/>
                  </a:cubicBezTo>
                  <a:close/>
                  <a:moveTo>
                    <a:pt x="259080" y="22860"/>
                  </a:moveTo>
                  <a:lnTo>
                    <a:pt x="5137150" y="22860"/>
                  </a:lnTo>
                  <a:cubicBezTo>
                    <a:pt x="5267960" y="22860"/>
                    <a:pt x="5373370" y="128270"/>
                    <a:pt x="5373370" y="259080"/>
                  </a:cubicBezTo>
                  <a:lnTo>
                    <a:pt x="5373370" y="459740"/>
                  </a:lnTo>
                  <a:lnTo>
                    <a:pt x="5147310" y="459740"/>
                  </a:lnTo>
                  <a:lnTo>
                    <a:pt x="22860" y="459740"/>
                  </a:lnTo>
                  <a:lnTo>
                    <a:pt x="22860" y="259080"/>
                  </a:lnTo>
                  <a:cubicBezTo>
                    <a:pt x="22860" y="128270"/>
                    <a:pt x="128270" y="22860"/>
                    <a:pt x="259080" y="22860"/>
                  </a:cubicBezTo>
                  <a:close/>
                  <a:moveTo>
                    <a:pt x="22860" y="6090920"/>
                  </a:moveTo>
                  <a:lnTo>
                    <a:pt x="22860" y="481330"/>
                  </a:lnTo>
                  <a:lnTo>
                    <a:pt x="5137150" y="481330"/>
                  </a:lnTo>
                  <a:lnTo>
                    <a:pt x="5137150" y="6327140"/>
                  </a:lnTo>
                  <a:lnTo>
                    <a:pt x="259080" y="6327140"/>
                  </a:lnTo>
                  <a:cubicBezTo>
                    <a:pt x="128270" y="6327140"/>
                    <a:pt x="22860" y="6221730"/>
                    <a:pt x="22860" y="6090920"/>
                  </a:cubicBezTo>
                  <a:close/>
                  <a:moveTo>
                    <a:pt x="5373370" y="6090920"/>
                  </a:moveTo>
                  <a:cubicBezTo>
                    <a:pt x="5373370" y="6214110"/>
                    <a:pt x="5279390" y="6314440"/>
                    <a:pt x="5158740" y="6325870"/>
                  </a:cubicBezTo>
                  <a:lnTo>
                    <a:pt x="5158740" y="4216400"/>
                  </a:lnTo>
                  <a:cubicBezTo>
                    <a:pt x="5181600" y="4248150"/>
                    <a:pt x="5218430" y="4269740"/>
                    <a:pt x="5260340" y="4269740"/>
                  </a:cubicBezTo>
                  <a:lnTo>
                    <a:pt x="5270500" y="4269740"/>
                  </a:lnTo>
                  <a:cubicBezTo>
                    <a:pt x="5312410" y="4269740"/>
                    <a:pt x="5350510" y="4248150"/>
                    <a:pt x="5372100" y="4216400"/>
                  </a:cubicBezTo>
                  <a:lnTo>
                    <a:pt x="5372100" y="6090920"/>
                  </a:lnTo>
                  <a:lnTo>
                    <a:pt x="5373370" y="6090920"/>
                  </a:lnTo>
                  <a:close/>
                  <a:moveTo>
                    <a:pt x="5158740" y="4145280"/>
                  </a:moveTo>
                  <a:lnTo>
                    <a:pt x="5158740" y="2406650"/>
                  </a:lnTo>
                  <a:cubicBezTo>
                    <a:pt x="5158740" y="2350770"/>
                    <a:pt x="5204460" y="2305050"/>
                    <a:pt x="5260340" y="2305050"/>
                  </a:cubicBezTo>
                  <a:lnTo>
                    <a:pt x="5270500" y="2305050"/>
                  </a:lnTo>
                  <a:cubicBezTo>
                    <a:pt x="5326380" y="2305050"/>
                    <a:pt x="5372100" y="2350770"/>
                    <a:pt x="5372100" y="2406650"/>
                  </a:cubicBezTo>
                  <a:lnTo>
                    <a:pt x="5372100" y="4145280"/>
                  </a:lnTo>
                  <a:cubicBezTo>
                    <a:pt x="5372100" y="4201160"/>
                    <a:pt x="5326380" y="4246880"/>
                    <a:pt x="5270500" y="4246880"/>
                  </a:cubicBezTo>
                  <a:lnTo>
                    <a:pt x="5260340" y="4246880"/>
                  </a:lnTo>
                  <a:cubicBezTo>
                    <a:pt x="5204460" y="4246880"/>
                    <a:pt x="5158740" y="4201160"/>
                    <a:pt x="5158740" y="4145280"/>
                  </a:cubicBezTo>
                  <a:close/>
                  <a:moveTo>
                    <a:pt x="5271770" y="2282190"/>
                  </a:moveTo>
                  <a:lnTo>
                    <a:pt x="5261610" y="2282190"/>
                  </a:lnTo>
                  <a:cubicBezTo>
                    <a:pt x="5219700" y="2282190"/>
                    <a:pt x="5181600" y="2303780"/>
                    <a:pt x="5160010" y="2335530"/>
                  </a:cubicBezTo>
                  <a:lnTo>
                    <a:pt x="5160010" y="481330"/>
                  </a:lnTo>
                  <a:lnTo>
                    <a:pt x="5374640" y="481330"/>
                  </a:lnTo>
                  <a:lnTo>
                    <a:pt x="5374640" y="2334260"/>
                  </a:lnTo>
                  <a:cubicBezTo>
                    <a:pt x="5350510" y="2303780"/>
                    <a:pt x="5313680" y="2282190"/>
                    <a:pt x="5271770" y="2282190"/>
                  </a:cubicBezTo>
                  <a:close/>
                  <a:moveTo>
                    <a:pt x="302260" y="332740"/>
                  </a:moveTo>
                  <a:cubicBezTo>
                    <a:pt x="353060" y="332740"/>
                    <a:pt x="394970" y="290830"/>
                    <a:pt x="394970" y="240030"/>
                  </a:cubicBezTo>
                  <a:cubicBezTo>
                    <a:pt x="394970" y="189230"/>
                    <a:pt x="353060" y="147320"/>
                    <a:pt x="302260" y="147320"/>
                  </a:cubicBezTo>
                  <a:cubicBezTo>
                    <a:pt x="251460" y="147320"/>
                    <a:pt x="209550" y="190500"/>
                    <a:pt x="209550" y="241300"/>
                  </a:cubicBezTo>
                  <a:cubicBezTo>
                    <a:pt x="209550" y="292100"/>
                    <a:pt x="251460" y="332740"/>
                    <a:pt x="302260" y="332740"/>
                  </a:cubicBezTo>
                  <a:close/>
                  <a:moveTo>
                    <a:pt x="302260" y="171450"/>
                  </a:moveTo>
                  <a:cubicBezTo>
                    <a:pt x="340360" y="171450"/>
                    <a:pt x="372110" y="203200"/>
                    <a:pt x="372110" y="241300"/>
                  </a:cubicBezTo>
                  <a:cubicBezTo>
                    <a:pt x="372110" y="279400"/>
                    <a:pt x="340360" y="311150"/>
                    <a:pt x="302260" y="311150"/>
                  </a:cubicBezTo>
                  <a:cubicBezTo>
                    <a:pt x="264160" y="311150"/>
                    <a:pt x="232410" y="279400"/>
                    <a:pt x="232410" y="241300"/>
                  </a:cubicBezTo>
                  <a:cubicBezTo>
                    <a:pt x="232410" y="201930"/>
                    <a:pt x="264160" y="171450"/>
                    <a:pt x="302260" y="171450"/>
                  </a:cubicBezTo>
                  <a:close/>
                  <a:moveTo>
                    <a:pt x="546100" y="332740"/>
                  </a:moveTo>
                  <a:cubicBezTo>
                    <a:pt x="596900" y="332740"/>
                    <a:pt x="638810" y="290830"/>
                    <a:pt x="638810" y="240030"/>
                  </a:cubicBezTo>
                  <a:cubicBezTo>
                    <a:pt x="638810" y="189230"/>
                    <a:pt x="596900" y="148590"/>
                    <a:pt x="546100" y="148590"/>
                  </a:cubicBezTo>
                  <a:cubicBezTo>
                    <a:pt x="495300" y="148590"/>
                    <a:pt x="454660" y="190500"/>
                    <a:pt x="454660" y="241300"/>
                  </a:cubicBezTo>
                  <a:cubicBezTo>
                    <a:pt x="454660" y="292100"/>
                    <a:pt x="495300" y="332740"/>
                    <a:pt x="546100" y="332740"/>
                  </a:cubicBezTo>
                  <a:close/>
                  <a:moveTo>
                    <a:pt x="546100" y="171450"/>
                  </a:moveTo>
                  <a:cubicBezTo>
                    <a:pt x="584200" y="171450"/>
                    <a:pt x="615950" y="203200"/>
                    <a:pt x="615950" y="241300"/>
                  </a:cubicBezTo>
                  <a:cubicBezTo>
                    <a:pt x="615950" y="279400"/>
                    <a:pt x="584200" y="311150"/>
                    <a:pt x="546100" y="311150"/>
                  </a:cubicBezTo>
                  <a:cubicBezTo>
                    <a:pt x="508000" y="311150"/>
                    <a:pt x="476250" y="279400"/>
                    <a:pt x="476250" y="241300"/>
                  </a:cubicBezTo>
                  <a:cubicBezTo>
                    <a:pt x="476250" y="201930"/>
                    <a:pt x="508000" y="171450"/>
                    <a:pt x="546100" y="171450"/>
                  </a:cubicBezTo>
                  <a:close/>
                  <a:moveTo>
                    <a:pt x="791210" y="332740"/>
                  </a:moveTo>
                  <a:cubicBezTo>
                    <a:pt x="842010" y="332740"/>
                    <a:pt x="883920" y="290830"/>
                    <a:pt x="883920" y="240030"/>
                  </a:cubicBezTo>
                  <a:cubicBezTo>
                    <a:pt x="883920" y="189230"/>
                    <a:pt x="842010" y="147320"/>
                    <a:pt x="791210" y="147320"/>
                  </a:cubicBezTo>
                  <a:cubicBezTo>
                    <a:pt x="740410" y="147320"/>
                    <a:pt x="698500" y="190500"/>
                    <a:pt x="698500" y="241300"/>
                  </a:cubicBezTo>
                  <a:cubicBezTo>
                    <a:pt x="698500" y="292100"/>
                    <a:pt x="740410" y="332740"/>
                    <a:pt x="791210" y="332740"/>
                  </a:cubicBezTo>
                  <a:close/>
                  <a:moveTo>
                    <a:pt x="791210" y="171450"/>
                  </a:moveTo>
                  <a:cubicBezTo>
                    <a:pt x="829310" y="171450"/>
                    <a:pt x="861060" y="203200"/>
                    <a:pt x="861060" y="241300"/>
                  </a:cubicBezTo>
                  <a:cubicBezTo>
                    <a:pt x="861060" y="279400"/>
                    <a:pt x="829310" y="311150"/>
                    <a:pt x="791210" y="311150"/>
                  </a:cubicBezTo>
                  <a:cubicBezTo>
                    <a:pt x="753110" y="311150"/>
                    <a:pt x="721360" y="279400"/>
                    <a:pt x="721360" y="241300"/>
                  </a:cubicBezTo>
                  <a:cubicBezTo>
                    <a:pt x="721360" y="201930"/>
                    <a:pt x="751840" y="171450"/>
                    <a:pt x="791210" y="171450"/>
                  </a:cubicBezTo>
                  <a:close/>
                </a:path>
              </a:pathLst>
            </a:custGeom>
            <a:solidFill>
              <a:srgbClr val="000000"/>
            </a:solidFill>
          </p:spPr>
        </p:sp>
      </p:grpSp>
      <p:sp>
        <p:nvSpPr>
          <p:cNvPr id="30" name="TextBox 11">
            <a:extLst>
              <a:ext uri="{FF2B5EF4-FFF2-40B4-BE49-F238E27FC236}">
                <a16:creationId xmlns:a16="http://schemas.microsoft.com/office/drawing/2014/main" id="{EDA1BC82-6CCE-E3F0-28F9-5355E183450D}"/>
              </a:ext>
            </a:extLst>
          </p:cNvPr>
          <p:cNvSpPr txBox="1"/>
          <p:nvPr/>
        </p:nvSpPr>
        <p:spPr>
          <a:xfrm>
            <a:off x="12501435" y="1119104"/>
            <a:ext cx="4833004" cy="746679"/>
          </a:xfrm>
          <a:prstGeom prst="rect">
            <a:avLst/>
          </a:prstGeom>
        </p:spPr>
        <p:txBody>
          <a:bodyPr wrap="square" lIns="0" tIns="0" rIns="0" bIns="0" rtlCol="0" anchor="t">
            <a:spAutoFit/>
          </a:bodyPr>
          <a:lstStyle/>
          <a:p>
            <a:pPr marL="0" lvl="0" indent="0" algn="l">
              <a:lnSpc>
                <a:spcPts val="6622"/>
              </a:lnSpc>
            </a:pPr>
            <a:r>
              <a:rPr lang="en-US" sz="3200" spc="145" dirty="0">
                <a:solidFill>
                  <a:srgbClr val="000000"/>
                </a:solidFill>
                <a:latin typeface="TDTD와이즈굴림"/>
                <a:ea typeface="TDTD와이즈굴림"/>
                <a:cs typeface="TDTD와이즈굴림"/>
                <a:sym typeface="TDTD와이즈굴림"/>
              </a:rPr>
              <a:t>[ </a:t>
            </a:r>
            <a:r>
              <a:rPr lang="ko-KR" altLang="en-US" sz="3200" spc="145" dirty="0">
                <a:solidFill>
                  <a:srgbClr val="000000"/>
                </a:solidFill>
                <a:latin typeface="TDTD와이즈굴림"/>
                <a:ea typeface="TDTD와이즈굴림"/>
                <a:cs typeface="TDTD와이즈굴림"/>
                <a:sym typeface="TDTD와이즈굴림"/>
              </a:rPr>
              <a:t>주요 기능 테스트</a:t>
            </a:r>
            <a:r>
              <a:rPr lang="en-US" sz="3200" spc="145" dirty="0">
                <a:solidFill>
                  <a:srgbClr val="000000"/>
                </a:solidFill>
                <a:latin typeface="TDTD와이즈굴림"/>
                <a:ea typeface="TDTD와이즈굴림"/>
                <a:cs typeface="TDTD와이즈굴림"/>
                <a:sym typeface="TDTD와이즈굴림"/>
              </a:rPr>
              <a:t>] </a:t>
            </a:r>
          </a:p>
        </p:txBody>
      </p:sp>
      <p:sp>
        <p:nvSpPr>
          <p:cNvPr id="13" name="Freeform 13"/>
          <p:cNvSpPr/>
          <p:nvPr/>
        </p:nvSpPr>
        <p:spPr>
          <a:xfrm rot="-3881565" flipH="1">
            <a:off x="11199582" y="9067072"/>
            <a:ext cx="555843" cy="973029"/>
          </a:xfrm>
          <a:custGeom>
            <a:avLst/>
            <a:gdLst/>
            <a:ahLst/>
            <a:cxnLst/>
            <a:rect l="l" t="t" r="r" b="b"/>
            <a:pathLst>
              <a:path w="555843" h="973029">
                <a:moveTo>
                  <a:pt x="555843" y="0"/>
                </a:moveTo>
                <a:lnTo>
                  <a:pt x="0" y="0"/>
                </a:lnTo>
                <a:lnTo>
                  <a:pt x="0" y="973030"/>
                </a:lnTo>
                <a:lnTo>
                  <a:pt x="555843" y="973030"/>
                </a:lnTo>
                <a:lnTo>
                  <a:pt x="55584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ko-KR" altLang="en-US" dirty="0"/>
          </a:p>
        </p:txBody>
      </p:sp>
      <p:sp>
        <p:nvSpPr>
          <p:cNvPr id="39" name="TextBox 38">
            <a:extLst>
              <a:ext uri="{FF2B5EF4-FFF2-40B4-BE49-F238E27FC236}">
                <a16:creationId xmlns:a16="http://schemas.microsoft.com/office/drawing/2014/main" id="{2E8F75A2-8C71-7773-FC82-58EAF66CDED5}"/>
              </a:ext>
            </a:extLst>
          </p:cNvPr>
          <p:cNvSpPr txBox="1"/>
          <p:nvPr/>
        </p:nvSpPr>
        <p:spPr>
          <a:xfrm>
            <a:off x="12232581" y="2372429"/>
            <a:ext cx="5479441" cy="6535059"/>
          </a:xfrm>
          <a:prstGeom prst="rect">
            <a:avLst/>
          </a:prstGeom>
          <a:noFill/>
        </p:spPr>
        <p:txBody>
          <a:bodyPr wrap="square">
            <a:spAutoFit/>
          </a:bodyPr>
          <a:lstStyle/>
          <a:p>
            <a:pPr marL="345441" marR="0" lvl="1" algn="just" defTabSz="914400" rtl="0" eaLnBrk="1" fontAlgn="auto" latinLnBrk="0" hangingPunct="1">
              <a:lnSpc>
                <a:spcPts val="5056"/>
              </a:lnSpc>
              <a:spcBef>
                <a:spcPts val="0"/>
              </a:spcBef>
              <a:spcAft>
                <a:spcPts val="0"/>
              </a:spcAft>
              <a:buClrTx/>
              <a:buSzTx/>
              <a:tabLst/>
              <a:defRPr/>
            </a:pPr>
            <a:r>
              <a:rPr lang="ko-KR" altLang="en-US" sz="1800" dirty="0">
                <a:solidFill>
                  <a:srgbClr val="000000"/>
                </a:solidFill>
                <a:latin typeface="Balsamiq Sans" panose="020B0600000101010101" charset="0"/>
                <a:ea typeface="210 디딤고딕"/>
                <a:cs typeface="210 디딤고딕"/>
                <a:sym typeface="210 디딤고딕"/>
              </a:rPr>
              <a:t>사용자 인터페이스 테스트</a:t>
            </a:r>
            <a:r>
              <a:rPr lang="en-US" altLang="ko-KR" sz="1800" dirty="0">
                <a:solidFill>
                  <a:srgbClr val="000000"/>
                </a:solidFill>
                <a:latin typeface="Balsamiq Sans" panose="020B0600000101010101" charset="0"/>
                <a:ea typeface="210 디딤고딕"/>
                <a:cs typeface="210 디딤고딕"/>
                <a:sym typeface="210 디딤고딕"/>
              </a:rPr>
              <a:t>: </a:t>
            </a:r>
            <a:r>
              <a:rPr lang="ko-KR" altLang="en-US" sz="1800" dirty="0">
                <a:solidFill>
                  <a:srgbClr val="000000"/>
                </a:solidFill>
                <a:latin typeface="Balsamiq Sans" panose="020B0600000101010101" charset="0"/>
                <a:ea typeface="210 디딤고딕"/>
                <a:cs typeface="210 디딤고딕"/>
                <a:sym typeface="210 디딤고딕"/>
              </a:rPr>
              <a:t>다양한 해상도와 브라우저에서 웹페이지가 올바르게 </a:t>
            </a:r>
            <a:r>
              <a:rPr lang="ko-KR" altLang="en-US" sz="1800" dirty="0" err="1">
                <a:solidFill>
                  <a:srgbClr val="000000"/>
                </a:solidFill>
                <a:latin typeface="Balsamiq Sans" panose="020B0600000101010101" charset="0"/>
                <a:ea typeface="210 디딤고딕"/>
                <a:cs typeface="210 디딤고딕"/>
                <a:sym typeface="210 디딤고딕"/>
              </a:rPr>
              <a:t>렌더링되는지</a:t>
            </a:r>
            <a:r>
              <a:rPr lang="ko-KR" altLang="en-US" sz="1800" dirty="0">
                <a:solidFill>
                  <a:srgbClr val="000000"/>
                </a:solidFill>
                <a:latin typeface="Balsamiq Sans" panose="020B0600000101010101" charset="0"/>
                <a:ea typeface="210 디딤고딕"/>
                <a:cs typeface="210 디딤고딕"/>
                <a:sym typeface="210 디딤고딕"/>
              </a:rPr>
              <a:t> 확인했다</a:t>
            </a:r>
            <a:r>
              <a:rPr lang="en-US" altLang="ko-KR" sz="1800" dirty="0">
                <a:solidFill>
                  <a:srgbClr val="000000"/>
                </a:solidFill>
                <a:latin typeface="Balsamiq Sans" panose="020B0600000101010101" charset="0"/>
                <a:ea typeface="210 디딤고딕"/>
                <a:cs typeface="210 디딤고딕"/>
                <a:sym typeface="210 디딤고딕"/>
              </a:rPr>
              <a:t>. </a:t>
            </a:r>
            <a:r>
              <a:rPr lang="ko-KR" altLang="en-US" sz="1800" dirty="0">
                <a:solidFill>
                  <a:srgbClr val="000000"/>
                </a:solidFill>
                <a:latin typeface="Balsamiq Sans" panose="020B0600000101010101" charset="0"/>
                <a:ea typeface="210 디딤고딕"/>
                <a:cs typeface="210 디딤고딕"/>
                <a:sym typeface="210 디딤고딕"/>
              </a:rPr>
              <a:t>심박수 데이터가 실시간으로 업데이트되는 그래프 및 텍스트 영역이 정상적으로 표시되는 지 검증했다</a:t>
            </a:r>
            <a:r>
              <a:rPr lang="en-US" altLang="ko-KR" sz="1800" dirty="0">
                <a:solidFill>
                  <a:srgbClr val="000000"/>
                </a:solidFill>
                <a:latin typeface="Balsamiq Sans" panose="020B0600000101010101" charset="0"/>
                <a:ea typeface="210 디딤고딕"/>
                <a:cs typeface="210 디딤고딕"/>
                <a:sym typeface="210 디딤고딕"/>
              </a:rPr>
              <a:t>. </a:t>
            </a:r>
            <a:r>
              <a:rPr lang="ko-KR" altLang="en-US" sz="1800" dirty="0">
                <a:solidFill>
                  <a:srgbClr val="000000"/>
                </a:solidFill>
                <a:latin typeface="Balsamiq Sans" panose="020B0600000101010101" charset="0"/>
                <a:ea typeface="210 디딤고딕"/>
                <a:cs typeface="210 디딤고딕"/>
                <a:sym typeface="210 디딤고딕"/>
              </a:rPr>
              <a:t>사용자 인터페이스 요소의 동작 여부를 테스트하여</a:t>
            </a:r>
            <a:r>
              <a:rPr lang="en-US" altLang="ko-KR" sz="1800" dirty="0">
                <a:solidFill>
                  <a:srgbClr val="000000"/>
                </a:solidFill>
                <a:latin typeface="Balsamiq Sans" panose="020B0600000101010101" charset="0"/>
                <a:ea typeface="210 디딤고딕"/>
                <a:cs typeface="210 디딤고딕"/>
                <a:sym typeface="210 디딤고딕"/>
              </a:rPr>
              <a:t>, </a:t>
            </a:r>
            <a:r>
              <a:rPr lang="ko-KR" altLang="en-US" sz="1800" dirty="0">
                <a:solidFill>
                  <a:srgbClr val="000000"/>
                </a:solidFill>
                <a:latin typeface="Balsamiq Sans" panose="020B0600000101010101" charset="0"/>
                <a:ea typeface="210 디딤고딕"/>
                <a:cs typeface="210 디딤고딕"/>
                <a:sym typeface="210 디딤고딕"/>
              </a:rPr>
              <a:t>사용자 경험이 직관적이고 원활한지 확인했다</a:t>
            </a:r>
            <a:r>
              <a:rPr lang="en-US" altLang="ko-KR" sz="1800" dirty="0">
                <a:solidFill>
                  <a:srgbClr val="000000"/>
                </a:solidFill>
                <a:latin typeface="Balsamiq Sans" panose="020B0600000101010101" charset="0"/>
                <a:ea typeface="210 디딤고딕"/>
                <a:cs typeface="210 디딤고딕"/>
                <a:sym typeface="210 디딤고딕"/>
              </a:rPr>
              <a:t>.</a:t>
            </a:r>
          </a:p>
          <a:p>
            <a:pPr marL="345441" marR="0" lvl="1" algn="just" defTabSz="914400" rtl="0" eaLnBrk="1" fontAlgn="auto" latinLnBrk="0" hangingPunct="1">
              <a:lnSpc>
                <a:spcPts val="5056"/>
              </a:lnSpc>
              <a:spcBef>
                <a:spcPts val="0"/>
              </a:spcBef>
              <a:spcAft>
                <a:spcPts val="0"/>
              </a:spcAft>
              <a:buClrTx/>
              <a:buSzTx/>
              <a:tabLst/>
              <a:defRPr/>
            </a:pPr>
            <a:r>
              <a:rPr kumimoji="0" lang="ko-KR" altLang="en-US" sz="1800" b="0" i="0" u="none" strike="noStrike" kern="1200" cap="none" spc="0" normalizeH="0" baseline="0" noProof="0" dirty="0">
                <a:ln>
                  <a:noFill/>
                </a:ln>
                <a:solidFill>
                  <a:srgbClr val="000000"/>
                </a:solidFill>
                <a:effectLst/>
                <a:uLnTx/>
                <a:uFillTx/>
                <a:latin typeface="Balsamiq Sans" panose="020B0600000101010101" charset="0"/>
                <a:ea typeface="210 디딤고딕"/>
                <a:cs typeface="210 디딤고딕"/>
                <a:sym typeface="210 디딤고딕"/>
              </a:rPr>
              <a:t>다양한 디바이스에서 웹페이지가 적절히 반응하는 지 확인했다</a:t>
            </a:r>
            <a:r>
              <a:rPr kumimoji="0" lang="en-US" altLang="ko-KR" sz="1800" b="0" i="0" u="none" strike="noStrike" kern="1200" cap="none" spc="0" normalizeH="0" baseline="0" noProof="0" dirty="0">
                <a:ln>
                  <a:noFill/>
                </a:ln>
                <a:solidFill>
                  <a:srgbClr val="000000"/>
                </a:solidFill>
                <a:effectLst/>
                <a:uLnTx/>
                <a:uFillTx/>
                <a:latin typeface="Balsamiq Sans" panose="020B0600000101010101" charset="0"/>
                <a:ea typeface="210 디딤고딕"/>
                <a:cs typeface="210 디딤고딕"/>
                <a:sym typeface="210 디딤고딕"/>
              </a:rPr>
              <a:t>. </a:t>
            </a:r>
            <a:r>
              <a:rPr kumimoji="0" lang="en-US" altLang="ko-KR" sz="1800" b="0" i="0" u="none" strike="noStrike" kern="1200" cap="none" spc="0" normalizeH="0" baseline="0" noProof="0" dirty="0" err="1">
                <a:ln>
                  <a:noFill/>
                </a:ln>
                <a:solidFill>
                  <a:srgbClr val="000000"/>
                </a:solidFill>
                <a:effectLst/>
                <a:uLnTx/>
                <a:uFillTx/>
                <a:latin typeface="Balsamiq Sans" panose="020B0600000101010101" charset="0"/>
                <a:ea typeface="210 디딤고딕"/>
                <a:cs typeface="210 디딤고딕"/>
                <a:sym typeface="210 디딤고딕"/>
              </a:rPr>
              <a:t>css</a:t>
            </a:r>
            <a:r>
              <a:rPr kumimoji="0" lang="ko-KR" altLang="en-US" sz="1800" b="0" i="0" u="none" strike="noStrike" kern="1200" cap="none" spc="0" normalizeH="0" baseline="0" noProof="0" dirty="0">
                <a:ln>
                  <a:noFill/>
                </a:ln>
                <a:solidFill>
                  <a:srgbClr val="000000"/>
                </a:solidFill>
                <a:effectLst/>
                <a:uLnTx/>
                <a:uFillTx/>
                <a:latin typeface="Balsamiq Sans" panose="020B0600000101010101" charset="0"/>
                <a:ea typeface="210 디딤고딕"/>
                <a:cs typeface="210 디딤고딕"/>
                <a:sym typeface="210 디딤고딕"/>
              </a:rPr>
              <a:t>미디어 쿼리를 통해 화면 크기에 다라 레이아웃이 유동적으로 변경되는 지 </a:t>
            </a:r>
            <a:r>
              <a:rPr lang="ko-KR" altLang="en-US" sz="1800" dirty="0">
                <a:solidFill>
                  <a:srgbClr val="000000"/>
                </a:solidFill>
                <a:latin typeface="Balsamiq Sans" panose="020B0600000101010101" charset="0"/>
                <a:ea typeface="210 디딤고딕"/>
                <a:cs typeface="210 디딤고딕"/>
                <a:sym typeface="210 디딤고딕"/>
              </a:rPr>
              <a:t>검증했다</a:t>
            </a:r>
            <a:r>
              <a:rPr lang="en-US" altLang="ko-KR" sz="1800" dirty="0">
                <a:solidFill>
                  <a:srgbClr val="000000"/>
                </a:solidFill>
                <a:latin typeface="Balsamiq Sans" panose="020B0600000101010101" charset="0"/>
                <a:ea typeface="210 디딤고딕"/>
                <a:cs typeface="210 디딤고딕"/>
                <a:sym typeface="210 디딤고딕"/>
              </a:rPr>
              <a:t>.</a:t>
            </a:r>
            <a:endParaRPr kumimoji="0" lang="en-US" altLang="ko-KR" sz="1800" b="0" i="0" u="none" strike="noStrike" kern="1200" cap="none" spc="0" normalizeH="0" baseline="0" noProof="0" dirty="0">
              <a:ln>
                <a:noFill/>
              </a:ln>
              <a:solidFill>
                <a:srgbClr val="000000"/>
              </a:solidFill>
              <a:effectLst/>
              <a:uLnTx/>
              <a:uFillTx/>
              <a:latin typeface="Balsamiq Sans" panose="020B0600000101010101" charset="0"/>
              <a:ea typeface="210 디딤고딕"/>
              <a:cs typeface="210 디딤고딕"/>
              <a:sym typeface="210 디딤고딕"/>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8834251" y="5344924"/>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sp>
      <p:grpSp>
        <p:nvGrpSpPr>
          <p:cNvPr id="4" name="Group 4"/>
          <p:cNvGrpSpPr>
            <a:grpSpLocks noChangeAspect="1"/>
          </p:cNvGrpSpPr>
          <p:nvPr/>
        </p:nvGrpSpPr>
        <p:grpSpPr>
          <a:xfrm>
            <a:off x="913218" y="368643"/>
            <a:ext cx="7569952" cy="9179913"/>
            <a:chOff x="0" y="0"/>
            <a:chExt cx="5396230" cy="6350000"/>
          </a:xfrm>
        </p:grpSpPr>
        <p:sp>
          <p:nvSpPr>
            <p:cNvPr id="5" name="Freeform 5"/>
            <p:cNvSpPr/>
            <p:nvPr/>
          </p:nvSpPr>
          <p:spPr>
            <a:xfrm>
              <a:off x="11430" y="11430"/>
              <a:ext cx="5373370" cy="6327140"/>
            </a:xfrm>
            <a:custGeom>
              <a:avLst/>
              <a:gdLst/>
              <a:ahLst/>
              <a:cxnLst/>
              <a:rect l="l" t="t" r="r" b="b"/>
              <a:pathLst>
                <a:path w="5373370" h="6327140">
                  <a:moveTo>
                    <a:pt x="5373370" y="610870"/>
                  </a:moveTo>
                  <a:lnTo>
                    <a:pt x="5373370" y="953770"/>
                  </a:lnTo>
                  <a:moveTo>
                    <a:pt x="5373370" y="953770"/>
                  </a:moveTo>
                  <a:lnTo>
                    <a:pt x="5373370" y="6079490"/>
                  </a:lnTo>
                  <a:cubicBezTo>
                    <a:pt x="5373370" y="6216650"/>
                    <a:pt x="5262880" y="6327140"/>
                    <a:pt x="5125720" y="6327140"/>
                  </a:cubicBezTo>
                  <a:lnTo>
                    <a:pt x="247650" y="6327140"/>
                  </a:lnTo>
                  <a:cubicBezTo>
                    <a:pt x="110490" y="6327140"/>
                    <a:pt x="0" y="6216650"/>
                    <a:pt x="0" y="6079490"/>
                  </a:cubicBezTo>
                  <a:lnTo>
                    <a:pt x="0" y="247650"/>
                  </a:lnTo>
                  <a:cubicBezTo>
                    <a:pt x="0" y="110490"/>
                    <a:pt x="110490" y="0"/>
                    <a:pt x="247650" y="0"/>
                  </a:cubicBezTo>
                  <a:lnTo>
                    <a:pt x="5125720" y="0"/>
                  </a:lnTo>
                  <a:cubicBezTo>
                    <a:pt x="5262880" y="0"/>
                    <a:pt x="5373370" y="110490"/>
                    <a:pt x="5373370" y="247650"/>
                  </a:cubicBezTo>
                  <a:lnTo>
                    <a:pt x="5373370" y="610870"/>
                  </a:lnTo>
                </a:path>
              </a:pathLst>
            </a:custGeom>
            <a:solidFill>
              <a:srgbClr val="C4DDF6"/>
            </a:solidFill>
            <a:ln w="12700">
              <a:solidFill>
                <a:srgbClr val="000000"/>
              </a:solidFill>
            </a:ln>
          </p:spPr>
        </p:sp>
        <p:sp>
          <p:nvSpPr>
            <p:cNvPr id="6" name="Freeform 6"/>
            <p:cNvSpPr/>
            <p:nvPr/>
          </p:nvSpPr>
          <p:spPr>
            <a:xfrm>
              <a:off x="5148580" y="471170"/>
              <a:ext cx="236220" cy="5868670"/>
            </a:xfrm>
            <a:custGeom>
              <a:avLst/>
              <a:gdLst/>
              <a:ahLst/>
              <a:cxnLst/>
              <a:rect l="l" t="t" r="r" b="b"/>
              <a:pathLst>
                <a:path w="236220" h="5868670">
                  <a:moveTo>
                    <a:pt x="236220" y="240030"/>
                  </a:moveTo>
                  <a:lnTo>
                    <a:pt x="236220" y="494030"/>
                  </a:lnTo>
                  <a:moveTo>
                    <a:pt x="236220" y="494030"/>
                  </a:moveTo>
                  <a:lnTo>
                    <a:pt x="236220" y="5868670"/>
                  </a:lnTo>
                  <a:lnTo>
                    <a:pt x="0" y="5868670"/>
                  </a:lnTo>
                  <a:lnTo>
                    <a:pt x="0" y="0"/>
                  </a:lnTo>
                  <a:lnTo>
                    <a:pt x="236220" y="0"/>
                  </a:lnTo>
                  <a:lnTo>
                    <a:pt x="236220" y="240030"/>
                  </a:lnTo>
                </a:path>
              </a:pathLst>
            </a:custGeom>
            <a:solidFill>
              <a:srgbClr val="000000">
                <a:alpha val="0"/>
              </a:srgbClr>
            </a:solidFill>
          </p:spPr>
        </p:sp>
        <p:sp>
          <p:nvSpPr>
            <p:cNvPr id="7" name="Freeform 7"/>
            <p:cNvSpPr/>
            <p:nvPr/>
          </p:nvSpPr>
          <p:spPr>
            <a:xfrm>
              <a:off x="11430" y="11430"/>
              <a:ext cx="5373370" cy="4245610"/>
            </a:xfrm>
            <a:custGeom>
              <a:avLst/>
              <a:gdLst/>
              <a:ahLst/>
              <a:cxnLst/>
              <a:rect l="l" t="t" r="r" b="b"/>
              <a:pathLst>
                <a:path w="5373370" h="4245610">
                  <a:moveTo>
                    <a:pt x="5373370" y="2345690"/>
                  </a:moveTo>
                  <a:lnTo>
                    <a:pt x="5373370" y="4182110"/>
                  </a:lnTo>
                  <a:cubicBezTo>
                    <a:pt x="5373370" y="4217670"/>
                    <a:pt x="5344160" y="4245610"/>
                    <a:pt x="5309870" y="4245610"/>
                  </a:cubicBezTo>
                  <a:lnTo>
                    <a:pt x="5201920" y="4245610"/>
                  </a:lnTo>
                  <a:cubicBezTo>
                    <a:pt x="5166360" y="4245610"/>
                    <a:pt x="5138420" y="4216400"/>
                    <a:pt x="5138420" y="4182110"/>
                  </a:cubicBezTo>
                  <a:lnTo>
                    <a:pt x="5138420" y="2345690"/>
                  </a:lnTo>
                  <a:cubicBezTo>
                    <a:pt x="5138420" y="2310130"/>
                    <a:pt x="5167630" y="2282190"/>
                    <a:pt x="5201920" y="2282190"/>
                  </a:cubicBezTo>
                  <a:lnTo>
                    <a:pt x="5309870" y="2282190"/>
                  </a:lnTo>
                  <a:cubicBezTo>
                    <a:pt x="5344160" y="2282190"/>
                    <a:pt x="5373370" y="2310130"/>
                    <a:pt x="5373370" y="2345690"/>
                  </a:cubicBezTo>
                  <a:close/>
                  <a:moveTo>
                    <a:pt x="5126990" y="0"/>
                  </a:moveTo>
                  <a:lnTo>
                    <a:pt x="246380" y="0"/>
                  </a:lnTo>
                  <a:cubicBezTo>
                    <a:pt x="110490" y="0"/>
                    <a:pt x="0" y="110490"/>
                    <a:pt x="0" y="246380"/>
                  </a:cubicBezTo>
                  <a:lnTo>
                    <a:pt x="0" y="458470"/>
                  </a:lnTo>
                  <a:lnTo>
                    <a:pt x="5373370" y="458470"/>
                  </a:lnTo>
                  <a:lnTo>
                    <a:pt x="5373370" y="246380"/>
                  </a:lnTo>
                  <a:cubicBezTo>
                    <a:pt x="5373370" y="110490"/>
                    <a:pt x="5262880" y="0"/>
                    <a:pt x="5126990" y="0"/>
                  </a:cubicBezTo>
                  <a:close/>
                </a:path>
              </a:pathLst>
            </a:custGeom>
            <a:solidFill>
              <a:srgbClr val="FACDCC"/>
            </a:solidFill>
          </p:spPr>
        </p:sp>
        <p:sp>
          <p:nvSpPr>
            <p:cNvPr id="8" name="Freeform 8"/>
            <p:cNvSpPr/>
            <p:nvPr/>
          </p:nvSpPr>
          <p:spPr>
            <a:xfrm>
              <a:off x="220980" y="160020"/>
              <a:ext cx="651510" cy="162560"/>
            </a:xfrm>
            <a:custGeom>
              <a:avLst/>
              <a:gdLst/>
              <a:ahLst/>
              <a:cxnLst/>
              <a:rect l="l" t="t" r="r" b="b"/>
              <a:pathLst>
                <a:path w="651510" h="162560">
                  <a:moveTo>
                    <a:pt x="162560" y="81280"/>
                  </a:moveTo>
                  <a:cubicBezTo>
                    <a:pt x="162560" y="125730"/>
                    <a:pt x="125730" y="162560"/>
                    <a:pt x="81280" y="162560"/>
                  </a:cubicBezTo>
                  <a:cubicBezTo>
                    <a:pt x="36830" y="162560"/>
                    <a:pt x="0" y="125730"/>
                    <a:pt x="0" y="81280"/>
                  </a:cubicBezTo>
                  <a:cubicBezTo>
                    <a:pt x="0" y="36830"/>
                    <a:pt x="36830" y="0"/>
                    <a:pt x="81280" y="0"/>
                  </a:cubicBezTo>
                  <a:cubicBezTo>
                    <a:pt x="125730" y="0"/>
                    <a:pt x="162560" y="35560"/>
                    <a:pt x="162560" y="81280"/>
                  </a:cubicBezTo>
                  <a:close/>
                  <a:moveTo>
                    <a:pt x="570230" y="0"/>
                  </a:moveTo>
                  <a:cubicBezTo>
                    <a:pt x="525780" y="0"/>
                    <a:pt x="488950" y="36830"/>
                    <a:pt x="488950" y="81280"/>
                  </a:cubicBezTo>
                  <a:cubicBezTo>
                    <a:pt x="488950" y="125730"/>
                    <a:pt x="525780" y="162560"/>
                    <a:pt x="570230" y="162560"/>
                  </a:cubicBezTo>
                  <a:cubicBezTo>
                    <a:pt x="614680" y="162560"/>
                    <a:pt x="651510" y="125730"/>
                    <a:pt x="651510" y="81280"/>
                  </a:cubicBezTo>
                  <a:cubicBezTo>
                    <a:pt x="651510" y="36830"/>
                    <a:pt x="614680" y="0"/>
                    <a:pt x="570230" y="0"/>
                  </a:cubicBezTo>
                  <a:close/>
                  <a:moveTo>
                    <a:pt x="325120" y="0"/>
                  </a:moveTo>
                  <a:cubicBezTo>
                    <a:pt x="280670" y="0"/>
                    <a:pt x="243840" y="36830"/>
                    <a:pt x="243840" y="81280"/>
                  </a:cubicBezTo>
                  <a:cubicBezTo>
                    <a:pt x="243840" y="125730"/>
                    <a:pt x="280670" y="162560"/>
                    <a:pt x="325120" y="162560"/>
                  </a:cubicBezTo>
                  <a:cubicBezTo>
                    <a:pt x="369570" y="162560"/>
                    <a:pt x="406400" y="125730"/>
                    <a:pt x="406400" y="81280"/>
                  </a:cubicBezTo>
                  <a:cubicBezTo>
                    <a:pt x="406400" y="36830"/>
                    <a:pt x="370840" y="0"/>
                    <a:pt x="325120" y="0"/>
                  </a:cubicBezTo>
                  <a:close/>
                </a:path>
              </a:pathLst>
            </a:custGeom>
            <a:solidFill>
              <a:srgbClr val="FFF3CA"/>
            </a:solidFill>
          </p:spPr>
        </p:sp>
        <p:sp>
          <p:nvSpPr>
            <p:cNvPr id="9" name="Freeform 9"/>
            <p:cNvSpPr/>
            <p:nvPr/>
          </p:nvSpPr>
          <p:spPr>
            <a:xfrm>
              <a:off x="0" y="0"/>
              <a:ext cx="5397500" cy="6350000"/>
            </a:xfrm>
            <a:custGeom>
              <a:avLst/>
              <a:gdLst/>
              <a:ahLst/>
              <a:cxnLst/>
              <a:rect l="l" t="t" r="r" b="b"/>
              <a:pathLst>
                <a:path w="5397500" h="6350000">
                  <a:moveTo>
                    <a:pt x="5137150" y="0"/>
                  </a:moveTo>
                  <a:lnTo>
                    <a:pt x="259080" y="0"/>
                  </a:lnTo>
                  <a:cubicBezTo>
                    <a:pt x="115570" y="0"/>
                    <a:pt x="0" y="115570"/>
                    <a:pt x="0" y="259080"/>
                  </a:cubicBezTo>
                  <a:lnTo>
                    <a:pt x="0" y="6090920"/>
                  </a:lnTo>
                  <a:cubicBezTo>
                    <a:pt x="0" y="6234430"/>
                    <a:pt x="115570" y="6350000"/>
                    <a:pt x="259080" y="6350000"/>
                  </a:cubicBezTo>
                  <a:lnTo>
                    <a:pt x="5137150" y="6350000"/>
                  </a:lnTo>
                  <a:cubicBezTo>
                    <a:pt x="5140960" y="6350000"/>
                    <a:pt x="5143500" y="6350000"/>
                    <a:pt x="5147310" y="6350000"/>
                  </a:cubicBezTo>
                  <a:lnTo>
                    <a:pt x="5148580" y="6350000"/>
                  </a:lnTo>
                  <a:cubicBezTo>
                    <a:pt x="5149850" y="6350000"/>
                    <a:pt x="5149850" y="6350000"/>
                    <a:pt x="5151120" y="6350000"/>
                  </a:cubicBezTo>
                  <a:cubicBezTo>
                    <a:pt x="5288280" y="6343650"/>
                    <a:pt x="5397500" y="6230620"/>
                    <a:pt x="5397500" y="6092190"/>
                  </a:cubicBezTo>
                  <a:lnTo>
                    <a:pt x="5397500" y="4145280"/>
                  </a:lnTo>
                  <a:lnTo>
                    <a:pt x="5397500" y="2406650"/>
                  </a:lnTo>
                  <a:lnTo>
                    <a:pt x="5397500" y="471170"/>
                  </a:lnTo>
                  <a:lnTo>
                    <a:pt x="5397500" y="259080"/>
                  </a:lnTo>
                  <a:cubicBezTo>
                    <a:pt x="5396230" y="115570"/>
                    <a:pt x="5279390" y="0"/>
                    <a:pt x="5137150" y="0"/>
                  </a:cubicBezTo>
                  <a:close/>
                  <a:moveTo>
                    <a:pt x="259080" y="22860"/>
                  </a:moveTo>
                  <a:lnTo>
                    <a:pt x="5137150" y="22860"/>
                  </a:lnTo>
                  <a:cubicBezTo>
                    <a:pt x="5267960" y="22860"/>
                    <a:pt x="5373370" y="128270"/>
                    <a:pt x="5373370" y="259080"/>
                  </a:cubicBezTo>
                  <a:lnTo>
                    <a:pt x="5373370" y="459740"/>
                  </a:lnTo>
                  <a:lnTo>
                    <a:pt x="5147310" y="459740"/>
                  </a:lnTo>
                  <a:lnTo>
                    <a:pt x="22860" y="459740"/>
                  </a:lnTo>
                  <a:lnTo>
                    <a:pt x="22860" y="259080"/>
                  </a:lnTo>
                  <a:cubicBezTo>
                    <a:pt x="22860" y="128270"/>
                    <a:pt x="128270" y="22860"/>
                    <a:pt x="259080" y="22860"/>
                  </a:cubicBezTo>
                  <a:close/>
                  <a:moveTo>
                    <a:pt x="22860" y="6090920"/>
                  </a:moveTo>
                  <a:lnTo>
                    <a:pt x="22860" y="481330"/>
                  </a:lnTo>
                  <a:lnTo>
                    <a:pt x="5137150" y="481330"/>
                  </a:lnTo>
                  <a:lnTo>
                    <a:pt x="5137150" y="6327140"/>
                  </a:lnTo>
                  <a:lnTo>
                    <a:pt x="259080" y="6327140"/>
                  </a:lnTo>
                  <a:cubicBezTo>
                    <a:pt x="128270" y="6327140"/>
                    <a:pt x="22860" y="6221730"/>
                    <a:pt x="22860" y="6090920"/>
                  </a:cubicBezTo>
                  <a:close/>
                  <a:moveTo>
                    <a:pt x="5373370" y="6090920"/>
                  </a:moveTo>
                  <a:cubicBezTo>
                    <a:pt x="5373370" y="6214110"/>
                    <a:pt x="5279390" y="6314440"/>
                    <a:pt x="5158740" y="6325870"/>
                  </a:cubicBezTo>
                  <a:lnTo>
                    <a:pt x="5158740" y="4216400"/>
                  </a:lnTo>
                  <a:cubicBezTo>
                    <a:pt x="5181600" y="4248150"/>
                    <a:pt x="5218430" y="4269740"/>
                    <a:pt x="5260340" y="4269740"/>
                  </a:cubicBezTo>
                  <a:lnTo>
                    <a:pt x="5270500" y="4269740"/>
                  </a:lnTo>
                  <a:cubicBezTo>
                    <a:pt x="5312410" y="4269740"/>
                    <a:pt x="5350510" y="4248150"/>
                    <a:pt x="5372100" y="4216400"/>
                  </a:cubicBezTo>
                  <a:lnTo>
                    <a:pt x="5372100" y="6090920"/>
                  </a:lnTo>
                  <a:lnTo>
                    <a:pt x="5373370" y="6090920"/>
                  </a:lnTo>
                  <a:close/>
                  <a:moveTo>
                    <a:pt x="5158740" y="4145280"/>
                  </a:moveTo>
                  <a:lnTo>
                    <a:pt x="5158740" y="2406650"/>
                  </a:lnTo>
                  <a:cubicBezTo>
                    <a:pt x="5158740" y="2350770"/>
                    <a:pt x="5204460" y="2305050"/>
                    <a:pt x="5260340" y="2305050"/>
                  </a:cubicBezTo>
                  <a:lnTo>
                    <a:pt x="5270500" y="2305050"/>
                  </a:lnTo>
                  <a:cubicBezTo>
                    <a:pt x="5326380" y="2305050"/>
                    <a:pt x="5372100" y="2350770"/>
                    <a:pt x="5372100" y="2406650"/>
                  </a:cubicBezTo>
                  <a:lnTo>
                    <a:pt x="5372100" y="4145280"/>
                  </a:lnTo>
                  <a:cubicBezTo>
                    <a:pt x="5372100" y="4201160"/>
                    <a:pt x="5326380" y="4246880"/>
                    <a:pt x="5270500" y="4246880"/>
                  </a:cubicBezTo>
                  <a:lnTo>
                    <a:pt x="5260340" y="4246880"/>
                  </a:lnTo>
                  <a:cubicBezTo>
                    <a:pt x="5204460" y="4246880"/>
                    <a:pt x="5158740" y="4201160"/>
                    <a:pt x="5158740" y="4145280"/>
                  </a:cubicBezTo>
                  <a:close/>
                  <a:moveTo>
                    <a:pt x="5271770" y="2282190"/>
                  </a:moveTo>
                  <a:lnTo>
                    <a:pt x="5261610" y="2282190"/>
                  </a:lnTo>
                  <a:cubicBezTo>
                    <a:pt x="5219700" y="2282190"/>
                    <a:pt x="5181600" y="2303780"/>
                    <a:pt x="5160010" y="2335530"/>
                  </a:cubicBezTo>
                  <a:lnTo>
                    <a:pt x="5160010" y="481330"/>
                  </a:lnTo>
                  <a:lnTo>
                    <a:pt x="5374640" y="481330"/>
                  </a:lnTo>
                  <a:lnTo>
                    <a:pt x="5374640" y="2334260"/>
                  </a:lnTo>
                  <a:cubicBezTo>
                    <a:pt x="5350510" y="2303780"/>
                    <a:pt x="5313680" y="2282190"/>
                    <a:pt x="5271770" y="2282190"/>
                  </a:cubicBezTo>
                  <a:close/>
                  <a:moveTo>
                    <a:pt x="302260" y="332740"/>
                  </a:moveTo>
                  <a:cubicBezTo>
                    <a:pt x="353060" y="332740"/>
                    <a:pt x="394970" y="290830"/>
                    <a:pt x="394970" y="240030"/>
                  </a:cubicBezTo>
                  <a:cubicBezTo>
                    <a:pt x="394970" y="189230"/>
                    <a:pt x="353060" y="147320"/>
                    <a:pt x="302260" y="147320"/>
                  </a:cubicBezTo>
                  <a:cubicBezTo>
                    <a:pt x="251460" y="147320"/>
                    <a:pt x="209550" y="190500"/>
                    <a:pt x="209550" y="241300"/>
                  </a:cubicBezTo>
                  <a:cubicBezTo>
                    <a:pt x="209550" y="292100"/>
                    <a:pt x="251460" y="332740"/>
                    <a:pt x="302260" y="332740"/>
                  </a:cubicBezTo>
                  <a:close/>
                  <a:moveTo>
                    <a:pt x="302260" y="171450"/>
                  </a:moveTo>
                  <a:cubicBezTo>
                    <a:pt x="340360" y="171450"/>
                    <a:pt x="372110" y="203200"/>
                    <a:pt x="372110" y="241300"/>
                  </a:cubicBezTo>
                  <a:cubicBezTo>
                    <a:pt x="372110" y="279400"/>
                    <a:pt x="340360" y="311150"/>
                    <a:pt x="302260" y="311150"/>
                  </a:cubicBezTo>
                  <a:cubicBezTo>
                    <a:pt x="264160" y="311150"/>
                    <a:pt x="232410" y="279400"/>
                    <a:pt x="232410" y="241300"/>
                  </a:cubicBezTo>
                  <a:cubicBezTo>
                    <a:pt x="232410" y="201930"/>
                    <a:pt x="264160" y="171450"/>
                    <a:pt x="302260" y="171450"/>
                  </a:cubicBezTo>
                  <a:close/>
                  <a:moveTo>
                    <a:pt x="546100" y="332740"/>
                  </a:moveTo>
                  <a:cubicBezTo>
                    <a:pt x="596900" y="332740"/>
                    <a:pt x="638810" y="290830"/>
                    <a:pt x="638810" y="240030"/>
                  </a:cubicBezTo>
                  <a:cubicBezTo>
                    <a:pt x="638810" y="189230"/>
                    <a:pt x="596900" y="148590"/>
                    <a:pt x="546100" y="148590"/>
                  </a:cubicBezTo>
                  <a:cubicBezTo>
                    <a:pt x="495300" y="148590"/>
                    <a:pt x="454660" y="190500"/>
                    <a:pt x="454660" y="241300"/>
                  </a:cubicBezTo>
                  <a:cubicBezTo>
                    <a:pt x="454660" y="292100"/>
                    <a:pt x="495300" y="332740"/>
                    <a:pt x="546100" y="332740"/>
                  </a:cubicBezTo>
                  <a:close/>
                  <a:moveTo>
                    <a:pt x="546100" y="171450"/>
                  </a:moveTo>
                  <a:cubicBezTo>
                    <a:pt x="584200" y="171450"/>
                    <a:pt x="615950" y="203200"/>
                    <a:pt x="615950" y="241300"/>
                  </a:cubicBezTo>
                  <a:cubicBezTo>
                    <a:pt x="615950" y="279400"/>
                    <a:pt x="584200" y="311150"/>
                    <a:pt x="546100" y="311150"/>
                  </a:cubicBezTo>
                  <a:cubicBezTo>
                    <a:pt x="508000" y="311150"/>
                    <a:pt x="476250" y="279400"/>
                    <a:pt x="476250" y="241300"/>
                  </a:cubicBezTo>
                  <a:cubicBezTo>
                    <a:pt x="476250" y="201930"/>
                    <a:pt x="508000" y="171450"/>
                    <a:pt x="546100" y="171450"/>
                  </a:cubicBezTo>
                  <a:close/>
                  <a:moveTo>
                    <a:pt x="791210" y="332740"/>
                  </a:moveTo>
                  <a:cubicBezTo>
                    <a:pt x="842010" y="332740"/>
                    <a:pt x="883920" y="290830"/>
                    <a:pt x="883920" y="240030"/>
                  </a:cubicBezTo>
                  <a:cubicBezTo>
                    <a:pt x="883920" y="189230"/>
                    <a:pt x="842010" y="147320"/>
                    <a:pt x="791210" y="147320"/>
                  </a:cubicBezTo>
                  <a:cubicBezTo>
                    <a:pt x="740410" y="147320"/>
                    <a:pt x="698500" y="190500"/>
                    <a:pt x="698500" y="241300"/>
                  </a:cubicBezTo>
                  <a:cubicBezTo>
                    <a:pt x="698500" y="292100"/>
                    <a:pt x="740410" y="332740"/>
                    <a:pt x="791210" y="332740"/>
                  </a:cubicBezTo>
                  <a:close/>
                  <a:moveTo>
                    <a:pt x="791210" y="171450"/>
                  </a:moveTo>
                  <a:cubicBezTo>
                    <a:pt x="829310" y="171450"/>
                    <a:pt x="861060" y="203200"/>
                    <a:pt x="861060" y="241300"/>
                  </a:cubicBezTo>
                  <a:cubicBezTo>
                    <a:pt x="861060" y="279400"/>
                    <a:pt x="829310" y="311150"/>
                    <a:pt x="791210" y="311150"/>
                  </a:cubicBezTo>
                  <a:cubicBezTo>
                    <a:pt x="753110" y="311150"/>
                    <a:pt x="721360" y="279400"/>
                    <a:pt x="721360" y="241300"/>
                  </a:cubicBezTo>
                  <a:cubicBezTo>
                    <a:pt x="721360" y="201930"/>
                    <a:pt x="751840" y="171450"/>
                    <a:pt x="791210" y="171450"/>
                  </a:cubicBezTo>
                  <a:close/>
                </a:path>
              </a:pathLst>
            </a:custGeom>
            <a:solidFill>
              <a:srgbClr val="000000"/>
            </a:solidFill>
          </p:spPr>
        </p:sp>
      </p:grpSp>
      <p:sp>
        <p:nvSpPr>
          <p:cNvPr id="11" name="TextBox 11"/>
          <p:cNvSpPr txBox="1"/>
          <p:nvPr/>
        </p:nvSpPr>
        <p:spPr>
          <a:xfrm>
            <a:off x="1207196" y="1006356"/>
            <a:ext cx="6168580" cy="746679"/>
          </a:xfrm>
          <a:prstGeom prst="rect">
            <a:avLst/>
          </a:prstGeom>
        </p:spPr>
        <p:txBody>
          <a:bodyPr wrap="square" lIns="0" tIns="0" rIns="0" bIns="0" rtlCol="0" anchor="t">
            <a:spAutoFit/>
          </a:bodyPr>
          <a:lstStyle/>
          <a:p>
            <a:pPr marL="0" lvl="0" indent="0" algn="l">
              <a:lnSpc>
                <a:spcPts val="6622"/>
              </a:lnSpc>
            </a:pPr>
            <a:r>
              <a:rPr lang="en-US" sz="3200" spc="145" dirty="0">
                <a:solidFill>
                  <a:srgbClr val="000000"/>
                </a:solidFill>
                <a:latin typeface="TDTD와이즈굴림"/>
                <a:ea typeface="TDTD와이즈굴림"/>
                <a:cs typeface="TDTD와이즈굴림"/>
                <a:sym typeface="TDTD와이즈굴림"/>
              </a:rPr>
              <a:t>[ </a:t>
            </a:r>
            <a:r>
              <a:rPr lang="ko-KR" altLang="en-US" sz="3200" spc="145" dirty="0">
                <a:solidFill>
                  <a:srgbClr val="000000"/>
                </a:solidFill>
                <a:latin typeface="TDTD와이즈굴림"/>
                <a:ea typeface="TDTD와이즈굴림"/>
                <a:cs typeface="TDTD와이즈굴림"/>
                <a:sym typeface="TDTD와이즈굴림"/>
              </a:rPr>
              <a:t>성능 평과 결과</a:t>
            </a:r>
            <a:r>
              <a:rPr lang="en-US" sz="3200" spc="145" dirty="0">
                <a:solidFill>
                  <a:srgbClr val="000000"/>
                </a:solidFill>
                <a:latin typeface="TDTD와이즈굴림"/>
                <a:ea typeface="TDTD와이즈굴림"/>
                <a:cs typeface="TDTD와이즈굴림"/>
                <a:sym typeface="TDTD와이즈굴림"/>
              </a:rPr>
              <a:t>] </a:t>
            </a:r>
          </a:p>
        </p:txBody>
      </p:sp>
      <p:sp>
        <p:nvSpPr>
          <p:cNvPr id="12" name="TextBox 12"/>
          <p:cNvSpPr txBox="1"/>
          <p:nvPr/>
        </p:nvSpPr>
        <p:spPr>
          <a:xfrm>
            <a:off x="1370386" y="2722443"/>
            <a:ext cx="6598703" cy="5244962"/>
          </a:xfrm>
          <a:prstGeom prst="rect">
            <a:avLst/>
          </a:prstGeom>
        </p:spPr>
        <p:txBody>
          <a:bodyPr wrap="square" lIns="0" tIns="0" rIns="0" bIns="0" rtlCol="0" anchor="t">
            <a:spAutoFit/>
          </a:bodyPr>
          <a:lstStyle/>
          <a:p>
            <a:pPr algn="l">
              <a:lnSpc>
                <a:spcPts val="4550"/>
              </a:lnSpc>
            </a:pPr>
            <a:r>
              <a:rPr lang="ko-KR" altLang="en-US" sz="2400" dirty="0">
                <a:solidFill>
                  <a:srgbClr val="000000"/>
                </a:solidFill>
                <a:latin typeface="Balsamiq Sans"/>
                <a:ea typeface="Balsamiq Sans"/>
                <a:cs typeface="Balsamiq Sans"/>
                <a:sym typeface="Balsamiq Sans"/>
              </a:rPr>
              <a:t>웹 애플리케이션 </a:t>
            </a:r>
            <a:r>
              <a:rPr lang="ko-KR" altLang="en-US" sz="2400" dirty="0" err="1">
                <a:solidFill>
                  <a:srgbClr val="000000"/>
                </a:solidFill>
                <a:latin typeface="Balsamiq Sans"/>
                <a:ea typeface="Balsamiq Sans"/>
                <a:cs typeface="Balsamiq Sans"/>
                <a:sym typeface="Balsamiq Sans"/>
              </a:rPr>
              <a:t>응답성</a:t>
            </a:r>
            <a:r>
              <a:rPr lang="ko-KR" altLang="en-US" sz="2400" dirty="0">
                <a:solidFill>
                  <a:srgbClr val="000000"/>
                </a:solidFill>
                <a:latin typeface="Balsamiq Sans"/>
                <a:ea typeface="Balsamiq Sans"/>
                <a:cs typeface="Balsamiq Sans"/>
                <a:sym typeface="Balsamiq Sans"/>
              </a:rPr>
              <a:t> 테스트</a:t>
            </a:r>
            <a:r>
              <a:rPr lang="en-US" altLang="ko-KR" sz="2400" dirty="0">
                <a:solidFill>
                  <a:srgbClr val="000000"/>
                </a:solidFill>
                <a:latin typeface="Balsamiq Sans"/>
                <a:ea typeface="Balsamiq Sans"/>
                <a:cs typeface="Balsamiq Sans"/>
                <a:sym typeface="Balsamiq Sans"/>
              </a:rPr>
              <a:t>: flask </a:t>
            </a:r>
            <a:r>
              <a:rPr lang="ko-KR" altLang="en-US" sz="2400" dirty="0">
                <a:solidFill>
                  <a:srgbClr val="000000"/>
                </a:solidFill>
                <a:latin typeface="Balsamiq Sans"/>
                <a:ea typeface="Balsamiq Sans"/>
                <a:cs typeface="Balsamiq Sans"/>
                <a:sym typeface="Balsamiq Sans"/>
              </a:rPr>
              <a:t>서버가 클라이언트의 데이터 요청에 대해 얼마나 빠르게 응답하는 지 확인</a:t>
            </a:r>
            <a:endParaRPr lang="en-US" altLang="ko-KR" sz="2400" dirty="0">
              <a:solidFill>
                <a:srgbClr val="000000"/>
              </a:solidFill>
              <a:latin typeface="Balsamiq Sans"/>
              <a:ea typeface="Balsamiq Sans"/>
              <a:cs typeface="Balsamiq Sans"/>
              <a:sym typeface="Balsamiq Sans"/>
            </a:endParaRPr>
          </a:p>
          <a:p>
            <a:pPr algn="l">
              <a:lnSpc>
                <a:spcPts val="4550"/>
              </a:lnSpc>
            </a:pPr>
            <a:endParaRPr lang="en-US" sz="2400" dirty="0">
              <a:solidFill>
                <a:srgbClr val="000000"/>
              </a:solidFill>
              <a:latin typeface="Balsamiq Sans"/>
              <a:ea typeface="Balsamiq Sans"/>
              <a:cs typeface="Balsamiq Sans"/>
              <a:sym typeface="Balsamiq Sans"/>
            </a:endParaRPr>
          </a:p>
          <a:p>
            <a:pPr algn="l">
              <a:lnSpc>
                <a:spcPts val="4550"/>
              </a:lnSpc>
            </a:pPr>
            <a:r>
              <a:rPr lang="ko-KR" altLang="en-US" sz="2400" dirty="0">
                <a:solidFill>
                  <a:srgbClr val="000000"/>
                </a:solidFill>
                <a:latin typeface="Balsamiq Sans"/>
                <a:ea typeface="Balsamiq Sans"/>
                <a:cs typeface="Balsamiq Sans"/>
                <a:sym typeface="Balsamiq Sans"/>
              </a:rPr>
              <a:t>클라이언트가 </a:t>
            </a:r>
            <a:r>
              <a:rPr lang="en-US" altLang="ko-KR" sz="2400" dirty="0">
                <a:solidFill>
                  <a:srgbClr val="000000"/>
                </a:solidFill>
                <a:latin typeface="Balsamiq Sans"/>
                <a:ea typeface="Balsamiq Sans"/>
                <a:cs typeface="Balsamiq Sans"/>
                <a:sym typeface="Balsamiq Sans"/>
              </a:rPr>
              <a:t>‘/data’ </a:t>
            </a:r>
            <a:r>
              <a:rPr lang="ko-KR" altLang="en-US" sz="2400" dirty="0" err="1">
                <a:solidFill>
                  <a:srgbClr val="000000"/>
                </a:solidFill>
                <a:latin typeface="Balsamiq Sans"/>
                <a:ea typeface="Balsamiq Sans"/>
                <a:cs typeface="Balsamiq Sans"/>
                <a:sym typeface="Balsamiq Sans"/>
              </a:rPr>
              <a:t>엔드포인트에</a:t>
            </a:r>
            <a:r>
              <a:rPr lang="ko-KR" altLang="en-US" sz="2400" dirty="0">
                <a:solidFill>
                  <a:srgbClr val="000000"/>
                </a:solidFill>
                <a:latin typeface="Balsamiq Sans"/>
                <a:ea typeface="Balsamiq Sans"/>
                <a:cs typeface="Balsamiq Sans"/>
                <a:sym typeface="Balsamiq Sans"/>
              </a:rPr>
              <a:t> </a:t>
            </a:r>
            <a:r>
              <a:rPr lang="en-US" altLang="ko-KR" sz="2400" dirty="0">
                <a:solidFill>
                  <a:srgbClr val="000000"/>
                </a:solidFill>
                <a:latin typeface="Balsamiq Sans"/>
                <a:ea typeface="Balsamiq Sans"/>
                <a:cs typeface="Balsamiq Sans"/>
                <a:sym typeface="Balsamiq Sans"/>
              </a:rPr>
              <a:t>1</a:t>
            </a:r>
            <a:r>
              <a:rPr lang="ko-KR" altLang="en-US" sz="2400" dirty="0">
                <a:solidFill>
                  <a:srgbClr val="000000"/>
                </a:solidFill>
                <a:latin typeface="Balsamiq Sans"/>
                <a:ea typeface="Balsamiq Sans"/>
                <a:cs typeface="Balsamiq Sans"/>
                <a:sym typeface="Balsamiq Sans"/>
              </a:rPr>
              <a:t>초 간격으로 </a:t>
            </a:r>
            <a:r>
              <a:rPr lang="ko-KR" altLang="en-US" sz="2400" dirty="0" err="1">
                <a:solidFill>
                  <a:srgbClr val="000000"/>
                </a:solidFill>
                <a:latin typeface="Balsamiq Sans"/>
                <a:ea typeface="Balsamiq Sans"/>
                <a:cs typeface="Balsamiq Sans"/>
                <a:sym typeface="Balsamiq Sans"/>
              </a:rPr>
              <a:t>요총을</a:t>
            </a:r>
            <a:r>
              <a:rPr lang="ko-KR" altLang="en-US" sz="2400" dirty="0">
                <a:solidFill>
                  <a:srgbClr val="000000"/>
                </a:solidFill>
                <a:latin typeface="Balsamiq Sans"/>
                <a:ea typeface="Balsamiq Sans"/>
                <a:cs typeface="Balsamiq Sans"/>
                <a:sym typeface="Balsamiq Sans"/>
              </a:rPr>
              <a:t> 보냈을 때 서버의 응답 시간 측정</a:t>
            </a:r>
            <a:endParaRPr lang="en-US" altLang="ko-KR" sz="2400" dirty="0">
              <a:solidFill>
                <a:srgbClr val="000000"/>
              </a:solidFill>
              <a:latin typeface="Balsamiq Sans"/>
              <a:ea typeface="Balsamiq Sans"/>
              <a:cs typeface="Balsamiq Sans"/>
              <a:sym typeface="Balsamiq Sans"/>
            </a:endParaRPr>
          </a:p>
          <a:p>
            <a:pPr marL="342900" indent="-342900" algn="l">
              <a:lnSpc>
                <a:spcPts val="4550"/>
              </a:lnSpc>
              <a:buFont typeface="Wingdings" panose="05000000000000000000" pitchFamily="2" charset="2"/>
              <a:buChar char="è"/>
            </a:pPr>
            <a:r>
              <a:rPr lang="ko-KR" altLang="en-US" sz="2400" dirty="0">
                <a:solidFill>
                  <a:srgbClr val="000000"/>
                </a:solidFill>
                <a:latin typeface="Balsamiq Sans"/>
                <a:ea typeface="Balsamiq Sans"/>
                <a:cs typeface="Balsamiq Sans"/>
                <a:sym typeface="Balsamiq Sans"/>
              </a:rPr>
              <a:t>평균 응답 시간이 </a:t>
            </a:r>
            <a:r>
              <a:rPr lang="en-US" altLang="ko-KR" sz="2400" dirty="0">
                <a:solidFill>
                  <a:srgbClr val="000000"/>
                </a:solidFill>
                <a:latin typeface="Balsamiq Sans"/>
                <a:ea typeface="Balsamiq Sans"/>
                <a:cs typeface="Balsamiq Sans"/>
                <a:sym typeface="Balsamiq Sans"/>
              </a:rPr>
              <a:t>100ms </a:t>
            </a:r>
            <a:r>
              <a:rPr lang="ko-KR" altLang="en-US" sz="2400" dirty="0">
                <a:solidFill>
                  <a:srgbClr val="000000"/>
                </a:solidFill>
                <a:latin typeface="Balsamiq Sans"/>
                <a:ea typeface="Balsamiq Sans"/>
                <a:cs typeface="Balsamiq Sans"/>
                <a:sym typeface="Balsamiq Sans"/>
              </a:rPr>
              <a:t>이하로 측정되어 실시간 데이터 처리를 위한 성능이</a:t>
            </a:r>
            <a:r>
              <a:rPr lang="en-US" altLang="ko-KR" sz="2400" dirty="0">
                <a:solidFill>
                  <a:srgbClr val="000000"/>
                </a:solidFill>
                <a:latin typeface="Balsamiq Sans"/>
                <a:ea typeface="Balsamiq Sans"/>
                <a:cs typeface="Balsamiq Sans"/>
                <a:sym typeface="Balsamiq Sans"/>
              </a:rPr>
              <a:t> </a:t>
            </a:r>
            <a:r>
              <a:rPr lang="ko-KR" altLang="en-US" sz="2400" dirty="0">
                <a:solidFill>
                  <a:srgbClr val="000000"/>
                </a:solidFill>
                <a:latin typeface="Balsamiq Sans"/>
                <a:ea typeface="Balsamiq Sans"/>
                <a:cs typeface="Balsamiq Sans"/>
                <a:sym typeface="Balsamiq Sans"/>
              </a:rPr>
              <a:t>충분함을 확인</a:t>
            </a:r>
            <a:endParaRPr lang="en-US" sz="2400" dirty="0">
              <a:solidFill>
                <a:srgbClr val="000000"/>
              </a:solidFill>
              <a:latin typeface="Balsamiq Sans"/>
              <a:ea typeface="Balsamiq Sans"/>
              <a:cs typeface="Balsamiq Sans"/>
              <a:sym typeface="Balsamiq Sans"/>
            </a:endParaRPr>
          </a:p>
        </p:txBody>
      </p:sp>
      <p:sp>
        <p:nvSpPr>
          <p:cNvPr id="14" name="Freeform 14"/>
          <p:cNvSpPr/>
          <p:nvPr/>
        </p:nvSpPr>
        <p:spPr>
          <a:xfrm>
            <a:off x="17159569" y="-384014"/>
            <a:ext cx="1128431" cy="1132550"/>
          </a:xfrm>
          <a:custGeom>
            <a:avLst/>
            <a:gdLst/>
            <a:ahLst/>
            <a:cxnLst/>
            <a:rect l="l" t="t" r="r" b="b"/>
            <a:pathLst>
              <a:path w="1128431" h="1132550">
                <a:moveTo>
                  <a:pt x="0" y="0"/>
                </a:moveTo>
                <a:lnTo>
                  <a:pt x="1128432" y="0"/>
                </a:lnTo>
                <a:lnTo>
                  <a:pt x="1128432" y="1132550"/>
                </a:lnTo>
                <a:lnTo>
                  <a:pt x="0" y="11325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dirty="0"/>
          </a:p>
        </p:txBody>
      </p:sp>
      <p:grpSp>
        <p:nvGrpSpPr>
          <p:cNvPr id="15" name="Group 4">
            <a:extLst>
              <a:ext uri="{FF2B5EF4-FFF2-40B4-BE49-F238E27FC236}">
                <a16:creationId xmlns:a16="http://schemas.microsoft.com/office/drawing/2014/main" id="{585C8A52-45DC-2AE6-FFE8-124E286D7124}"/>
              </a:ext>
            </a:extLst>
          </p:cNvPr>
          <p:cNvGrpSpPr>
            <a:grpSpLocks noChangeAspect="1"/>
          </p:cNvGrpSpPr>
          <p:nvPr/>
        </p:nvGrpSpPr>
        <p:grpSpPr>
          <a:xfrm>
            <a:off x="9724920" y="352119"/>
            <a:ext cx="7571733" cy="9179913"/>
            <a:chOff x="0" y="0"/>
            <a:chExt cx="5396230" cy="6350000"/>
          </a:xfrm>
        </p:grpSpPr>
        <p:sp>
          <p:nvSpPr>
            <p:cNvPr id="16" name="Freeform 5">
              <a:extLst>
                <a:ext uri="{FF2B5EF4-FFF2-40B4-BE49-F238E27FC236}">
                  <a16:creationId xmlns:a16="http://schemas.microsoft.com/office/drawing/2014/main" id="{5829058E-668E-9174-8D5E-7ACDD4D81BC7}"/>
                </a:ext>
              </a:extLst>
            </p:cNvPr>
            <p:cNvSpPr/>
            <p:nvPr/>
          </p:nvSpPr>
          <p:spPr>
            <a:xfrm>
              <a:off x="11430" y="11430"/>
              <a:ext cx="5373370" cy="6327140"/>
            </a:xfrm>
            <a:custGeom>
              <a:avLst/>
              <a:gdLst/>
              <a:ahLst/>
              <a:cxnLst/>
              <a:rect l="l" t="t" r="r" b="b"/>
              <a:pathLst>
                <a:path w="5373370" h="6327140">
                  <a:moveTo>
                    <a:pt x="5373370" y="610870"/>
                  </a:moveTo>
                  <a:lnTo>
                    <a:pt x="5373370" y="953770"/>
                  </a:lnTo>
                  <a:moveTo>
                    <a:pt x="5373370" y="953770"/>
                  </a:moveTo>
                  <a:lnTo>
                    <a:pt x="5373370" y="6079490"/>
                  </a:lnTo>
                  <a:cubicBezTo>
                    <a:pt x="5373370" y="6216650"/>
                    <a:pt x="5262880" y="6327140"/>
                    <a:pt x="5125720" y="6327140"/>
                  </a:cubicBezTo>
                  <a:lnTo>
                    <a:pt x="247650" y="6327140"/>
                  </a:lnTo>
                  <a:cubicBezTo>
                    <a:pt x="110490" y="6327140"/>
                    <a:pt x="0" y="6216650"/>
                    <a:pt x="0" y="6079490"/>
                  </a:cubicBezTo>
                  <a:lnTo>
                    <a:pt x="0" y="247650"/>
                  </a:lnTo>
                  <a:cubicBezTo>
                    <a:pt x="0" y="110490"/>
                    <a:pt x="110490" y="0"/>
                    <a:pt x="247650" y="0"/>
                  </a:cubicBezTo>
                  <a:lnTo>
                    <a:pt x="5125720" y="0"/>
                  </a:lnTo>
                  <a:cubicBezTo>
                    <a:pt x="5262880" y="0"/>
                    <a:pt x="5373370" y="110490"/>
                    <a:pt x="5373370" y="247650"/>
                  </a:cubicBezTo>
                  <a:lnTo>
                    <a:pt x="5373370" y="610870"/>
                  </a:lnTo>
                </a:path>
              </a:pathLst>
            </a:custGeom>
            <a:solidFill>
              <a:srgbClr val="C4DDF6"/>
            </a:solidFill>
            <a:ln w="12700">
              <a:solidFill>
                <a:srgbClr val="000000"/>
              </a:solidFill>
            </a:ln>
          </p:spPr>
        </p:sp>
        <p:sp>
          <p:nvSpPr>
            <p:cNvPr id="17" name="Freeform 6">
              <a:extLst>
                <a:ext uri="{FF2B5EF4-FFF2-40B4-BE49-F238E27FC236}">
                  <a16:creationId xmlns:a16="http://schemas.microsoft.com/office/drawing/2014/main" id="{40A4A71D-2A65-4534-6904-7C7C94722D69}"/>
                </a:ext>
              </a:extLst>
            </p:cNvPr>
            <p:cNvSpPr/>
            <p:nvPr/>
          </p:nvSpPr>
          <p:spPr>
            <a:xfrm>
              <a:off x="5148580" y="471170"/>
              <a:ext cx="236220" cy="5868670"/>
            </a:xfrm>
            <a:custGeom>
              <a:avLst/>
              <a:gdLst/>
              <a:ahLst/>
              <a:cxnLst/>
              <a:rect l="l" t="t" r="r" b="b"/>
              <a:pathLst>
                <a:path w="236220" h="5868670">
                  <a:moveTo>
                    <a:pt x="236220" y="240030"/>
                  </a:moveTo>
                  <a:lnTo>
                    <a:pt x="236220" y="494030"/>
                  </a:lnTo>
                  <a:moveTo>
                    <a:pt x="236220" y="494030"/>
                  </a:moveTo>
                  <a:lnTo>
                    <a:pt x="236220" y="5868670"/>
                  </a:lnTo>
                  <a:lnTo>
                    <a:pt x="0" y="5868670"/>
                  </a:lnTo>
                  <a:lnTo>
                    <a:pt x="0" y="0"/>
                  </a:lnTo>
                  <a:lnTo>
                    <a:pt x="236220" y="0"/>
                  </a:lnTo>
                  <a:lnTo>
                    <a:pt x="236220" y="240030"/>
                  </a:lnTo>
                </a:path>
              </a:pathLst>
            </a:custGeom>
            <a:solidFill>
              <a:srgbClr val="000000">
                <a:alpha val="0"/>
              </a:srgbClr>
            </a:solidFill>
          </p:spPr>
        </p:sp>
        <p:sp>
          <p:nvSpPr>
            <p:cNvPr id="18" name="Freeform 7">
              <a:extLst>
                <a:ext uri="{FF2B5EF4-FFF2-40B4-BE49-F238E27FC236}">
                  <a16:creationId xmlns:a16="http://schemas.microsoft.com/office/drawing/2014/main" id="{14EB2291-83DF-7BCD-3738-7C00F86ED7E8}"/>
                </a:ext>
              </a:extLst>
            </p:cNvPr>
            <p:cNvSpPr/>
            <p:nvPr/>
          </p:nvSpPr>
          <p:spPr>
            <a:xfrm>
              <a:off x="11430" y="11430"/>
              <a:ext cx="5373370" cy="4245610"/>
            </a:xfrm>
            <a:custGeom>
              <a:avLst/>
              <a:gdLst/>
              <a:ahLst/>
              <a:cxnLst/>
              <a:rect l="l" t="t" r="r" b="b"/>
              <a:pathLst>
                <a:path w="5373370" h="4245610">
                  <a:moveTo>
                    <a:pt x="5373370" y="2345690"/>
                  </a:moveTo>
                  <a:lnTo>
                    <a:pt x="5373370" y="4182110"/>
                  </a:lnTo>
                  <a:cubicBezTo>
                    <a:pt x="5373370" y="4217670"/>
                    <a:pt x="5344160" y="4245610"/>
                    <a:pt x="5309870" y="4245610"/>
                  </a:cubicBezTo>
                  <a:lnTo>
                    <a:pt x="5201920" y="4245610"/>
                  </a:lnTo>
                  <a:cubicBezTo>
                    <a:pt x="5166360" y="4245610"/>
                    <a:pt x="5138420" y="4216400"/>
                    <a:pt x="5138420" y="4182110"/>
                  </a:cubicBezTo>
                  <a:lnTo>
                    <a:pt x="5138420" y="2345690"/>
                  </a:lnTo>
                  <a:cubicBezTo>
                    <a:pt x="5138420" y="2310130"/>
                    <a:pt x="5167630" y="2282190"/>
                    <a:pt x="5201920" y="2282190"/>
                  </a:cubicBezTo>
                  <a:lnTo>
                    <a:pt x="5309870" y="2282190"/>
                  </a:lnTo>
                  <a:cubicBezTo>
                    <a:pt x="5344160" y="2282190"/>
                    <a:pt x="5373370" y="2310130"/>
                    <a:pt x="5373370" y="2345690"/>
                  </a:cubicBezTo>
                  <a:close/>
                  <a:moveTo>
                    <a:pt x="5126990" y="0"/>
                  </a:moveTo>
                  <a:lnTo>
                    <a:pt x="246380" y="0"/>
                  </a:lnTo>
                  <a:cubicBezTo>
                    <a:pt x="110490" y="0"/>
                    <a:pt x="0" y="110490"/>
                    <a:pt x="0" y="246380"/>
                  </a:cubicBezTo>
                  <a:lnTo>
                    <a:pt x="0" y="458470"/>
                  </a:lnTo>
                  <a:lnTo>
                    <a:pt x="5373370" y="458470"/>
                  </a:lnTo>
                  <a:lnTo>
                    <a:pt x="5373370" y="246380"/>
                  </a:lnTo>
                  <a:cubicBezTo>
                    <a:pt x="5373370" y="110490"/>
                    <a:pt x="5262880" y="0"/>
                    <a:pt x="5126990" y="0"/>
                  </a:cubicBezTo>
                  <a:close/>
                </a:path>
              </a:pathLst>
            </a:custGeom>
            <a:solidFill>
              <a:srgbClr val="FACDCC"/>
            </a:solidFill>
          </p:spPr>
        </p:sp>
        <p:sp>
          <p:nvSpPr>
            <p:cNvPr id="19" name="Freeform 8">
              <a:extLst>
                <a:ext uri="{FF2B5EF4-FFF2-40B4-BE49-F238E27FC236}">
                  <a16:creationId xmlns:a16="http://schemas.microsoft.com/office/drawing/2014/main" id="{EC266E46-CDD0-CAD2-DD6F-4C8F9A19B2F6}"/>
                </a:ext>
              </a:extLst>
            </p:cNvPr>
            <p:cNvSpPr/>
            <p:nvPr/>
          </p:nvSpPr>
          <p:spPr>
            <a:xfrm>
              <a:off x="220980" y="160020"/>
              <a:ext cx="651510" cy="162560"/>
            </a:xfrm>
            <a:custGeom>
              <a:avLst/>
              <a:gdLst/>
              <a:ahLst/>
              <a:cxnLst/>
              <a:rect l="l" t="t" r="r" b="b"/>
              <a:pathLst>
                <a:path w="651510" h="162560">
                  <a:moveTo>
                    <a:pt x="162560" y="81280"/>
                  </a:moveTo>
                  <a:cubicBezTo>
                    <a:pt x="162560" y="125730"/>
                    <a:pt x="125730" y="162560"/>
                    <a:pt x="81280" y="162560"/>
                  </a:cubicBezTo>
                  <a:cubicBezTo>
                    <a:pt x="36830" y="162560"/>
                    <a:pt x="0" y="125730"/>
                    <a:pt x="0" y="81280"/>
                  </a:cubicBezTo>
                  <a:cubicBezTo>
                    <a:pt x="0" y="36830"/>
                    <a:pt x="36830" y="0"/>
                    <a:pt x="81280" y="0"/>
                  </a:cubicBezTo>
                  <a:cubicBezTo>
                    <a:pt x="125730" y="0"/>
                    <a:pt x="162560" y="35560"/>
                    <a:pt x="162560" y="81280"/>
                  </a:cubicBezTo>
                  <a:close/>
                  <a:moveTo>
                    <a:pt x="570230" y="0"/>
                  </a:moveTo>
                  <a:cubicBezTo>
                    <a:pt x="525780" y="0"/>
                    <a:pt x="488950" y="36830"/>
                    <a:pt x="488950" y="81280"/>
                  </a:cubicBezTo>
                  <a:cubicBezTo>
                    <a:pt x="488950" y="125730"/>
                    <a:pt x="525780" y="162560"/>
                    <a:pt x="570230" y="162560"/>
                  </a:cubicBezTo>
                  <a:cubicBezTo>
                    <a:pt x="614680" y="162560"/>
                    <a:pt x="651510" y="125730"/>
                    <a:pt x="651510" y="81280"/>
                  </a:cubicBezTo>
                  <a:cubicBezTo>
                    <a:pt x="651510" y="36830"/>
                    <a:pt x="614680" y="0"/>
                    <a:pt x="570230" y="0"/>
                  </a:cubicBezTo>
                  <a:close/>
                  <a:moveTo>
                    <a:pt x="325120" y="0"/>
                  </a:moveTo>
                  <a:cubicBezTo>
                    <a:pt x="280670" y="0"/>
                    <a:pt x="243840" y="36830"/>
                    <a:pt x="243840" y="81280"/>
                  </a:cubicBezTo>
                  <a:cubicBezTo>
                    <a:pt x="243840" y="125730"/>
                    <a:pt x="280670" y="162560"/>
                    <a:pt x="325120" y="162560"/>
                  </a:cubicBezTo>
                  <a:cubicBezTo>
                    <a:pt x="369570" y="162560"/>
                    <a:pt x="406400" y="125730"/>
                    <a:pt x="406400" y="81280"/>
                  </a:cubicBezTo>
                  <a:cubicBezTo>
                    <a:pt x="406400" y="36830"/>
                    <a:pt x="370840" y="0"/>
                    <a:pt x="325120" y="0"/>
                  </a:cubicBezTo>
                  <a:close/>
                </a:path>
              </a:pathLst>
            </a:custGeom>
            <a:solidFill>
              <a:srgbClr val="FFF3CA"/>
            </a:solidFill>
          </p:spPr>
        </p:sp>
        <p:sp>
          <p:nvSpPr>
            <p:cNvPr id="20" name="Freeform 9">
              <a:extLst>
                <a:ext uri="{FF2B5EF4-FFF2-40B4-BE49-F238E27FC236}">
                  <a16:creationId xmlns:a16="http://schemas.microsoft.com/office/drawing/2014/main" id="{BB237D2D-2D0D-F78A-C2EA-7947510C8CAA}"/>
                </a:ext>
              </a:extLst>
            </p:cNvPr>
            <p:cNvSpPr/>
            <p:nvPr/>
          </p:nvSpPr>
          <p:spPr>
            <a:xfrm>
              <a:off x="0" y="0"/>
              <a:ext cx="5397500" cy="6350000"/>
            </a:xfrm>
            <a:custGeom>
              <a:avLst/>
              <a:gdLst/>
              <a:ahLst/>
              <a:cxnLst/>
              <a:rect l="l" t="t" r="r" b="b"/>
              <a:pathLst>
                <a:path w="5397500" h="6350000">
                  <a:moveTo>
                    <a:pt x="5137150" y="0"/>
                  </a:moveTo>
                  <a:lnTo>
                    <a:pt x="259080" y="0"/>
                  </a:lnTo>
                  <a:cubicBezTo>
                    <a:pt x="115570" y="0"/>
                    <a:pt x="0" y="115570"/>
                    <a:pt x="0" y="259080"/>
                  </a:cubicBezTo>
                  <a:lnTo>
                    <a:pt x="0" y="6090920"/>
                  </a:lnTo>
                  <a:cubicBezTo>
                    <a:pt x="0" y="6234430"/>
                    <a:pt x="115570" y="6350000"/>
                    <a:pt x="259080" y="6350000"/>
                  </a:cubicBezTo>
                  <a:lnTo>
                    <a:pt x="5137150" y="6350000"/>
                  </a:lnTo>
                  <a:cubicBezTo>
                    <a:pt x="5140960" y="6350000"/>
                    <a:pt x="5143500" y="6350000"/>
                    <a:pt x="5147310" y="6350000"/>
                  </a:cubicBezTo>
                  <a:lnTo>
                    <a:pt x="5148580" y="6350000"/>
                  </a:lnTo>
                  <a:cubicBezTo>
                    <a:pt x="5149850" y="6350000"/>
                    <a:pt x="5149850" y="6350000"/>
                    <a:pt x="5151120" y="6350000"/>
                  </a:cubicBezTo>
                  <a:cubicBezTo>
                    <a:pt x="5288280" y="6343650"/>
                    <a:pt x="5397500" y="6230620"/>
                    <a:pt x="5397500" y="6092190"/>
                  </a:cubicBezTo>
                  <a:lnTo>
                    <a:pt x="5397500" y="4145280"/>
                  </a:lnTo>
                  <a:lnTo>
                    <a:pt x="5397500" y="2406650"/>
                  </a:lnTo>
                  <a:lnTo>
                    <a:pt x="5397500" y="471170"/>
                  </a:lnTo>
                  <a:lnTo>
                    <a:pt x="5397500" y="259080"/>
                  </a:lnTo>
                  <a:cubicBezTo>
                    <a:pt x="5396230" y="115570"/>
                    <a:pt x="5279390" y="0"/>
                    <a:pt x="5137150" y="0"/>
                  </a:cubicBezTo>
                  <a:close/>
                  <a:moveTo>
                    <a:pt x="259080" y="22860"/>
                  </a:moveTo>
                  <a:lnTo>
                    <a:pt x="5137150" y="22860"/>
                  </a:lnTo>
                  <a:cubicBezTo>
                    <a:pt x="5267960" y="22860"/>
                    <a:pt x="5373370" y="128270"/>
                    <a:pt x="5373370" y="259080"/>
                  </a:cubicBezTo>
                  <a:lnTo>
                    <a:pt x="5373370" y="459740"/>
                  </a:lnTo>
                  <a:lnTo>
                    <a:pt x="5147310" y="459740"/>
                  </a:lnTo>
                  <a:lnTo>
                    <a:pt x="22860" y="459740"/>
                  </a:lnTo>
                  <a:lnTo>
                    <a:pt x="22860" y="259080"/>
                  </a:lnTo>
                  <a:cubicBezTo>
                    <a:pt x="22860" y="128270"/>
                    <a:pt x="128270" y="22860"/>
                    <a:pt x="259080" y="22860"/>
                  </a:cubicBezTo>
                  <a:close/>
                  <a:moveTo>
                    <a:pt x="22860" y="6090920"/>
                  </a:moveTo>
                  <a:lnTo>
                    <a:pt x="22860" y="481330"/>
                  </a:lnTo>
                  <a:lnTo>
                    <a:pt x="5137150" y="481330"/>
                  </a:lnTo>
                  <a:lnTo>
                    <a:pt x="5137150" y="6327140"/>
                  </a:lnTo>
                  <a:lnTo>
                    <a:pt x="259080" y="6327140"/>
                  </a:lnTo>
                  <a:cubicBezTo>
                    <a:pt x="128270" y="6327140"/>
                    <a:pt x="22860" y="6221730"/>
                    <a:pt x="22860" y="6090920"/>
                  </a:cubicBezTo>
                  <a:close/>
                  <a:moveTo>
                    <a:pt x="5373370" y="6090920"/>
                  </a:moveTo>
                  <a:cubicBezTo>
                    <a:pt x="5373370" y="6214110"/>
                    <a:pt x="5279390" y="6314440"/>
                    <a:pt x="5158740" y="6325870"/>
                  </a:cubicBezTo>
                  <a:lnTo>
                    <a:pt x="5158740" y="4216400"/>
                  </a:lnTo>
                  <a:cubicBezTo>
                    <a:pt x="5181600" y="4248150"/>
                    <a:pt x="5218430" y="4269740"/>
                    <a:pt x="5260340" y="4269740"/>
                  </a:cubicBezTo>
                  <a:lnTo>
                    <a:pt x="5270500" y="4269740"/>
                  </a:lnTo>
                  <a:cubicBezTo>
                    <a:pt x="5312410" y="4269740"/>
                    <a:pt x="5350510" y="4248150"/>
                    <a:pt x="5372100" y="4216400"/>
                  </a:cubicBezTo>
                  <a:lnTo>
                    <a:pt x="5372100" y="6090920"/>
                  </a:lnTo>
                  <a:lnTo>
                    <a:pt x="5373370" y="6090920"/>
                  </a:lnTo>
                  <a:close/>
                  <a:moveTo>
                    <a:pt x="5158740" y="4145280"/>
                  </a:moveTo>
                  <a:lnTo>
                    <a:pt x="5158740" y="2406650"/>
                  </a:lnTo>
                  <a:cubicBezTo>
                    <a:pt x="5158740" y="2350770"/>
                    <a:pt x="5204460" y="2305050"/>
                    <a:pt x="5260340" y="2305050"/>
                  </a:cubicBezTo>
                  <a:lnTo>
                    <a:pt x="5270500" y="2305050"/>
                  </a:lnTo>
                  <a:cubicBezTo>
                    <a:pt x="5326380" y="2305050"/>
                    <a:pt x="5372100" y="2350770"/>
                    <a:pt x="5372100" y="2406650"/>
                  </a:cubicBezTo>
                  <a:lnTo>
                    <a:pt x="5372100" y="4145280"/>
                  </a:lnTo>
                  <a:cubicBezTo>
                    <a:pt x="5372100" y="4201160"/>
                    <a:pt x="5326380" y="4246880"/>
                    <a:pt x="5270500" y="4246880"/>
                  </a:cubicBezTo>
                  <a:lnTo>
                    <a:pt x="5260340" y="4246880"/>
                  </a:lnTo>
                  <a:cubicBezTo>
                    <a:pt x="5204460" y="4246880"/>
                    <a:pt x="5158740" y="4201160"/>
                    <a:pt x="5158740" y="4145280"/>
                  </a:cubicBezTo>
                  <a:close/>
                  <a:moveTo>
                    <a:pt x="5271770" y="2282190"/>
                  </a:moveTo>
                  <a:lnTo>
                    <a:pt x="5261610" y="2282190"/>
                  </a:lnTo>
                  <a:cubicBezTo>
                    <a:pt x="5219700" y="2282190"/>
                    <a:pt x="5181600" y="2303780"/>
                    <a:pt x="5160010" y="2335530"/>
                  </a:cubicBezTo>
                  <a:lnTo>
                    <a:pt x="5160010" y="481330"/>
                  </a:lnTo>
                  <a:lnTo>
                    <a:pt x="5374640" y="481330"/>
                  </a:lnTo>
                  <a:lnTo>
                    <a:pt x="5374640" y="2334260"/>
                  </a:lnTo>
                  <a:cubicBezTo>
                    <a:pt x="5350510" y="2303780"/>
                    <a:pt x="5313680" y="2282190"/>
                    <a:pt x="5271770" y="2282190"/>
                  </a:cubicBezTo>
                  <a:close/>
                  <a:moveTo>
                    <a:pt x="302260" y="332740"/>
                  </a:moveTo>
                  <a:cubicBezTo>
                    <a:pt x="353060" y="332740"/>
                    <a:pt x="394970" y="290830"/>
                    <a:pt x="394970" y="240030"/>
                  </a:cubicBezTo>
                  <a:cubicBezTo>
                    <a:pt x="394970" y="189230"/>
                    <a:pt x="353060" y="147320"/>
                    <a:pt x="302260" y="147320"/>
                  </a:cubicBezTo>
                  <a:cubicBezTo>
                    <a:pt x="251460" y="147320"/>
                    <a:pt x="209550" y="190500"/>
                    <a:pt x="209550" y="241300"/>
                  </a:cubicBezTo>
                  <a:cubicBezTo>
                    <a:pt x="209550" y="292100"/>
                    <a:pt x="251460" y="332740"/>
                    <a:pt x="302260" y="332740"/>
                  </a:cubicBezTo>
                  <a:close/>
                  <a:moveTo>
                    <a:pt x="302260" y="171450"/>
                  </a:moveTo>
                  <a:cubicBezTo>
                    <a:pt x="340360" y="171450"/>
                    <a:pt x="372110" y="203200"/>
                    <a:pt x="372110" y="241300"/>
                  </a:cubicBezTo>
                  <a:cubicBezTo>
                    <a:pt x="372110" y="279400"/>
                    <a:pt x="340360" y="311150"/>
                    <a:pt x="302260" y="311150"/>
                  </a:cubicBezTo>
                  <a:cubicBezTo>
                    <a:pt x="264160" y="311150"/>
                    <a:pt x="232410" y="279400"/>
                    <a:pt x="232410" y="241300"/>
                  </a:cubicBezTo>
                  <a:cubicBezTo>
                    <a:pt x="232410" y="201930"/>
                    <a:pt x="264160" y="171450"/>
                    <a:pt x="302260" y="171450"/>
                  </a:cubicBezTo>
                  <a:close/>
                  <a:moveTo>
                    <a:pt x="546100" y="332740"/>
                  </a:moveTo>
                  <a:cubicBezTo>
                    <a:pt x="596900" y="332740"/>
                    <a:pt x="638810" y="290830"/>
                    <a:pt x="638810" y="240030"/>
                  </a:cubicBezTo>
                  <a:cubicBezTo>
                    <a:pt x="638810" y="189230"/>
                    <a:pt x="596900" y="148590"/>
                    <a:pt x="546100" y="148590"/>
                  </a:cubicBezTo>
                  <a:cubicBezTo>
                    <a:pt x="495300" y="148590"/>
                    <a:pt x="454660" y="190500"/>
                    <a:pt x="454660" y="241300"/>
                  </a:cubicBezTo>
                  <a:cubicBezTo>
                    <a:pt x="454660" y="292100"/>
                    <a:pt x="495300" y="332740"/>
                    <a:pt x="546100" y="332740"/>
                  </a:cubicBezTo>
                  <a:close/>
                  <a:moveTo>
                    <a:pt x="546100" y="171450"/>
                  </a:moveTo>
                  <a:cubicBezTo>
                    <a:pt x="584200" y="171450"/>
                    <a:pt x="615950" y="203200"/>
                    <a:pt x="615950" y="241300"/>
                  </a:cubicBezTo>
                  <a:cubicBezTo>
                    <a:pt x="615950" y="279400"/>
                    <a:pt x="584200" y="311150"/>
                    <a:pt x="546100" y="311150"/>
                  </a:cubicBezTo>
                  <a:cubicBezTo>
                    <a:pt x="508000" y="311150"/>
                    <a:pt x="476250" y="279400"/>
                    <a:pt x="476250" y="241300"/>
                  </a:cubicBezTo>
                  <a:cubicBezTo>
                    <a:pt x="476250" y="201930"/>
                    <a:pt x="508000" y="171450"/>
                    <a:pt x="546100" y="171450"/>
                  </a:cubicBezTo>
                  <a:close/>
                  <a:moveTo>
                    <a:pt x="791210" y="332740"/>
                  </a:moveTo>
                  <a:cubicBezTo>
                    <a:pt x="842010" y="332740"/>
                    <a:pt x="883920" y="290830"/>
                    <a:pt x="883920" y="240030"/>
                  </a:cubicBezTo>
                  <a:cubicBezTo>
                    <a:pt x="883920" y="189230"/>
                    <a:pt x="842010" y="147320"/>
                    <a:pt x="791210" y="147320"/>
                  </a:cubicBezTo>
                  <a:cubicBezTo>
                    <a:pt x="740410" y="147320"/>
                    <a:pt x="698500" y="190500"/>
                    <a:pt x="698500" y="241300"/>
                  </a:cubicBezTo>
                  <a:cubicBezTo>
                    <a:pt x="698500" y="292100"/>
                    <a:pt x="740410" y="332740"/>
                    <a:pt x="791210" y="332740"/>
                  </a:cubicBezTo>
                  <a:close/>
                  <a:moveTo>
                    <a:pt x="791210" y="171450"/>
                  </a:moveTo>
                  <a:cubicBezTo>
                    <a:pt x="829310" y="171450"/>
                    <a:pt x="861060" y="203200"/>
                    <a:pt x="861060" y="241300"/>
                  </a:cubicBezTo>
                  <a:cubicBezTo>
                    <a:pt x="861060" y="279400"/>
                    <a:pt x="829310" y="311150"/>
                    <a:pt x="791210" y="311150"/>
                  </a:cubicBezTo>
                  <a:cubicBezTo>
                    <a:pt x="753110" y="311150"/>
                    <a:pt x="721360" y="279400"/>
                    <a:pt x="721360" y="241300"/>
                  </a:cubicBezTo>
                  <a:cubicBezTo>
                    <a:pt x="721360" y="201930"/>
                    <a:pt x="751840" y="171450"/>
                    <a:pt x="791210" y="171450"/>
                  </a:cubicBezTo>
                  <a:close/>
                </a:path>
              </a:pathLst>
            </a:custGeom>
            <a:solidFill>
              <a:srgbClr val="000000"/>
            </a:solidFill>
          </p:spPr>
        </p:sp>
      </p:grpSp>
      <p:sp>
        <p:nvSpPr>
          <p:cNvPr id="21" name="TextBox 11">
            <a:extLst>
              <a:ext uri="{FF2B5EF4-FFF2-40B4-BE49-F238E27FC236}">
                <a16:creationId xmlns:a16="http://schemas.microsoft.com/office/drawing/2014/main" id="{E4513E03-737E-AA4A-16CF-FCEDB6AB1B3B}"/>
              </a:ext>
            </a:extLst>
          </p:cNvPr>
          <p:cNvSpPr txBox="1"/>
          <p:nvPr/>
        </p:nvSpPr>
        <p:spPr>
          <a:xfrm>
            <a:off x="10392069" y="1049793"/>
            <a:ext cx="6072164" cy="746679"/>
          </a:xfrm>
          <a:prstGeom prst="rect">
            <a:avLst/>
          </a:prstGeom>
        </p:spPr>
        <p:txBody>
          <a:bodyPr wrap="square" lIns="0" tIns="0" rIns="0" bIns="0" rtlCol="0" anchor="t">
            <a:spAutoFit/>
          </a:bodyPr>
          <a:lstStyle/>
          <a:p>
            <a:pPr marL="0" lvl="0" indent="0" algn="l">
              <a:lnSpc>
                <a:spcPts val="6622"/>
              </a:lnSpc>
            </a:pPr>
            <a:r>
              <a:rPr lang="en-US" sz="3200" spc="145" dirty="0">
                <a:solidFill>
                  <a:srgbClr val="000000"/>
                </a:solidFill>
                <a:latin typeface="TDTD와이즈굴림"/>
                <a:ea typeface="TDTD와이즈굴림"/>
                <a:cs typeface="TDTD와이즈굴림"/>
                <a:sym typeface="TDTD와이즈굴림"/>
              </a:rPr>
              <a:t>[ </a:t>
            </a:r>
            <a:r>
              <a:rPr lang="ko-KR" altLang="en-US" sz="3200" spc="145" dirty="0">
                <a:solidFill>
                  <a:srgbClr val="000000"/>
                </a:solidFill>
                <a:latin typeface="TDTD와이즈굴림"/>
                <a:ea typeface="TDTD와이즈굴림"/>
                <a:cs typeface="TDTD와이즈굴림"/>
                <a:sym typeface="TDTD와이즈굴림"/>
              </a:rPr>
              <a:t>성능 평과 결과</a:t>
            </a:r>
            <a:r>
              <a:rPr lang="en-US" sz="3200" spc="145" dirty="0">
                <a:solidFill>
                  <a:srgbClr val="000000"/>
                </a:solidFill>
                <a:latin typeface="TDTD와이즈굴림"/>
                <a:ea typeface="TDTD와이즈굴림"/>
                <a:cs typeface="TDTD와이즈굴림"/>
                <a:sym typeface="TDTD와이즈굴림"/>
              </a:rPr>
              <a:t>] </a:t>
            </a:r>
          </a:p>
        </p:txBody>
      </p:sp>
      <p:sp>
        <p:nvSpPr>
          <p:cNvPr id="22" name="TextBox 12">
            <a:extLst>
              <a:ext uri="{FF2B5EF4-FFF2-40B4-BE49-F238E27FC236}">
                <a16:creationId xmlns:a16="http://schemas.microsoft.com/office/drawing/2014/main" id="{2EBF0151-4E6D-A778-BF4A-0D70CFEE9365}"/>
              </a:ext>
            </a:extLst>
          </p:cNvPr>
          <p:cNvSpPr txBox="1"/>
          <p:nvPr/>
        </p:nvSpPr>
        <p:spPr>
          <a:xfrm>
            <a:off x="10293147" y="2829394"/>
            <a:ext cx="6435277" cy="5244962"/>
          </a:xfrm>
          <a:prstGeom prst="rect">
            <a:avLst/>
          </a:prstGeom>
        </p:spPr>
        <p:txBody>
          <a:bodyPr wrap="square" lIns="0" tIns="0" rIns="0" bIns="0" rtlCol="0" anchor="t">
            <a:spAutoFit/>
          </a:bodyPr>
          <a:lstStyle/>
          <a:p>
            <a:pPr algn="l">
              <a:lnSpc>
                <a:spcPts val="4550"/>
              </a:lnSpc>
            </a:pPr>
            <a:r>
              <a:rPr lang="ko-KR" altLang="en-US" sz="2400" dirty="0">
                <a:solidFill>
                  <a:srgbClr val="000000"/>
                </a:solidFill>
                <a:latin typeface="Balsamiq Sans"/>
                <a:ea typeface="Balsamiq Sans"/>
                <a:cs typeface="Balsamiq Sans"/>
                <a:sym typeface="Balsamiq Sans"/>
              </a:rPr>
              <a:t>데이터 처리 성능</a:t>
            </a:r>
            <a:r>
              <a:rPr lang="en-US" altLang="ko-KR" sz="2400" dirty="0">
                <a:solidFill>
                  <a:srgbClr val="000000"/>
                </a:solidFill>
                <a:latin typeface="Balsamiq Sans"/>
                <a:ea typeface="Balsamiq Sans"/>
                <a:cs typeface="Balsamiq Sans"/>
                <a:sym typeface="Balsamiq Sans"/>
              </a:rPr>
              <a:t>: </a:t>
            </a:r>
            <a:r>
              <a:rPr lang="ko-KR" altLang="en-US" sz="2400" dirty="0">
                <a:solidFill>
                  <a:srgbClr val="000000"/>
                </a:solidFill>
                <a:latin typeface="Balsamiq Sans"/>
                <a:ea typeface="Balsamiq Sans"/>
                <a:cs typeface="Balsamiq Sans"/>
                <a:sym typeface="Balsamiq Sans"/>
              </a:rPr>
              <a:t>시리얼 통신 및 파일 기반 데이터 처리 속도를 측정하여 데이터 처리의 지연 </a:t>
            </a:r>
            <a:r>
              <a:rPr lang="ko-KR" altLang="en-US" sz="2400" dirty="0" err="1">
                <a:solidFill>
                  <a:srgbClr val="000000"/>
                </a:solidFill>
                <a:latin typeface="Balsamiq Sans"/>
                <a:ea typeface="Balsamiq Sans"/>
                <a:cs typeface="Balsamiq Sans"/>
                <a:sym typeface="Balsamiq Sans"/>
              </a:rPr>
              <a:t>시가닝</a:t>
            </a:r>
            <a:r>
              <a:rPr lang="ko-KR" altLang="en-US" sz="2400" dirty="0">
                <a:solidFill>
                  <a:srgbClr val="000000"/>
                </a:solidFill>
                <a:latin typeface="Balsamiq Sans"/>
                <a:ea typeface="Balsamiq Sans"/>
                <a:cs typeface="Balsamiq Sans"/>
                <a:sym typeface="Balsamiq Sans"/>
              </a:rPr>
              <a:t> 적절한 지 확인</a:t>
            </a:r>
            <a:endParaRPr lang="en-US" altLang="ko-KR" sz="2400" dirty="0">
              <a:solidFill>
                <a:srgbClr val="000000"/>
              </a:solidFill>
              <a:latin typeface="Balsamiq Sans"/>
              <a:ea typeface="Balsamiq Sans"/>
              <a:cs typeface="Balsamiq Sans"/>
              <a:sym typeface="Balsamiq Sans"/>
            </a:endParaRPr>
          </a:p>
          <a:p>
            <a:pPr algn="l">
              <a:lnSpc>
                <a:spcPts val="4550"/>
              </a:lnSpc>
            </a:pPr>
            <a:endParaRPr lang="en-US" sz="2400" dirty="0">
              <a:solidFill>
                <a:srgbClr val="000000"/>
              </a:solidFill>
              <a:latin typeface="Balsamiq Sans"/>
              <a:ea typeface="Balsamiq Sans"/>
              <a:cs typeface="Balsamiq Sans"/>
              <a:sym typeface="Balsamiq Sans"/>
            </a:endParaRPr>
          </a:p>
          <a:p>
            <a:pPr algn="l">
              <a:lnSpc>
                <a:spcPts val="4550"/>
              </a:lnSpc>
            </a:pPr>
            <a:r>
              <a:rPr lang="ko-KR" altLang="en-US" sz="2400" dirty="0">
                <a:solidFill>
                  <a:srgbClr val="000000"/>
                </a:solidFill>
                <a:latin typeface="Balsamiq Sans"/>
                <a:ea typeface="Balsamiq Sans"/>
                <a:cs typeface="Balsamiq Sans"/>
                <a:sym typeface="Balsamiq Sans"/>
              </a:rPr>
              <a:t>시리얼 통신으로 수집된 데이터가 서버에 도달하여 클라이언트에 전달되기까지 걸리는 시간 측정</a:t>
            </a:r>
            <a:endParaRPr lang="en-US" altLang="ko-KR" sz="2400" dirty="0">
              <a:solidFill>
                <a:srgbClr val="000000"/>
              </a:solidFill>
              <a:latin typeface="Balsamiq Sans"/>
              <a:ea typeface="Balsamiq Sans"/>
              <a:cs typeface="Balsamiq Sans"/>
              <a:sym typeface="Balsamiq Sans"/>
            </a:endParaRPr>
          </a:p>
          <a:p>
            <a:pPr algn="l">
              <a:lnSpc>
                <a:spcPts val="4550"/>
              </a:lnSpc>
            </a:pPr>
            <a:r>
              <a:rPr lang="en-US" sz="2400" dirty="0">
                <a:solidFill>
                  <a:srgbClr val="000000"/>
                </a:solidFill>
                <a:latin typeface="Balsamiq Sans"/>
                <a:ea typeface="Balsamiq Sans"/>
                <a:cs typeface="Balsamiq Sans"/>
                <a:sym typeface="Balsamiq Sans"/>
              </a:rPr>
              <a:t>-&gt; </a:t>
            </a:r>
            <a:r>
              <a:rPr lang="ko-KR" altLang="en-US" sz="2400" dirty="0">
                <a:solidFill>
                  <a:srgbClr val="000000"/>
                </a:solidFill>
                <a:latin typeface="Balsamiq Sans"/>
                <a:ea typeface="Balsamiq Sans"/>
                <a:cs typeface="Balsamiq Sans"/>
                <a:sym typeface="Balsamiq Sans"/>
              </a:rPr>
              <a:t>데이터 수집 및 처리 속도는 평균 </a:t>
            </a:r>
            <a:r>
              <a:rPr lang="en-US" altLang="ko-KR" sz="2400" dirty="0">
                <a:solidFill>
                  <a:srgbClr val="000000"/>
                </a:solidFill>
                <a:latin typeface="Balsamiq Sans"/>
                <a:ea typeface="Balsamiq Sans"/>
                <a:cs typeface="Balsamiq Sans"/>
                <a:sym typeface="Balsamiq Sans"/>
              </a:rPr>
              <a:t>50ms </a:t>
            </a:r>
            <a:r>
              <a:rPr lang="ko-KR" altLang="en-US" sz="2400" dirty="0">
                <a:solidFill>
                  <a:srgbClr val="000000"/>
                </a:solidFill>
                <a:latin typeface="Balsamiq Sans"/>
                <a:ea typeface="Balsamiq Sans"/>
                <a:cs typeface="Balsamiq Sans"/>
                <a:sym typeface="Balsamiq Sans"/>
              </a:rPr>
              <a:t>이하로 충분히 적합</a:t>
            </a:r>
            <a:endParaRPr lang="en-US" sz="2400" dirty="0">
              <a:solidFill>
                <a:srgbClr val="000000"/>
              </a:solidFill>
              <a:latin typeface="Balsamiq Sans"/>
              <a:ea typeface="Balsamiq Sans"/>
              <a:cs typeface="Balsamiq Sans"/>
              <a:sym typeface="Balsamiq Sans"/>
            </a:endParaRPr>
          </a:p>
        </p:txBody>
      </p:sp>
      <p:sp>
        <p:nvSpPr>
          <p:cNvPr id="13" name="Freeform 13"/>
          <p:cNvSpPr/>
          <p:nvPr/>
        </p:nvSpPr>
        <p:spPr>
          <a:xfrm rot="-3881565" flipH="1">
            <a:off x="16300291" y="8704110"/>
            <a:ext cx="555843" cy="1222509"/>
          </a:xfrm>
          <a:custGeom>
            <a:avLst/>
            <a:gdLst/>
            <a:ahLst/>
            <a:cxnLst/>
            <a:rect l="l" t="t" r="r" b="b"/>
            <a:pathLst>
              <a:path w="555843" h="973029">
                <a:moveTo>
                  <a:pt x="555843" y="0"/>
                </a:moveTo>
                <a:lnTo>
                  <a:pt x="0" y="0"/>
                </a:lnTo>
                <a:lnTo>
                  <a:pt x="0" y="973030"/>
                </a:lnTo>
                <a:lnTo>
                  <a:pt x="555843" y="973030"/>
                </a:lnTo>
                <a:lnTo>
                  <a:pt x="55584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ko-KR" altLang="en-US" dirty="0"/>
          </a:p>
        </p:txBody>
      </p:sp>
    </p:spTree>
    <p:extLst>
      <p:ext uri="{BB962C8B-B14F-4D97-AF65-F5344CB8AC3E}">
        <p14:creationId xmlns:p14="http://schemas.microsoft.com/office/powerpoint/2010/main" val="2657307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8834251" y="5344924"/>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sp>
      <p:grpSp>
        <p:nvGrpSpPr>
          <p:cNvPr id="4" name="Group 4"/>
          <p:cNvGrpSpPr>
            <a:grpSpLocks noChangeAspect="1"/>
          </p:cNvGrpSpPr>
          <p:nvPr/>
        </p:nvGrpSpPr>
        <p:grpSpPr>
          <a:xfrm>
            <a:off x="913218" y="368643"/>
            <a:ext cx="7569952" cy="9179913"/>
            <a:chOff x="0" y="0"/>
            <a:chExt cx="5396230" cy="6350000"/>
          </a:xfrm>
        </p:grpSpPr>
        <p:sp>
          <p:nvSpPr>
            <p:cNvPr id="5" name="Freeform 5"/>
            <p:cNvSpPr/>
            <p:nvPr/>
          </p:nvSpPr>
          <p:spPr>
            <a:xfrm>
              <a:off x="11430" y="11430"/>
              <a:ext cx="5373370" cy="6327140"/>
            </a:xfrm>
            <a:custGeom>
              <a:avLst/>
              <a:gdLst/>
              <a:ahLst/>
              <a:cxnLst/>
              <a:rect l="l" t="t" r="r" b="b"/>
              <a:pathLst>
                <a:path w="5373370" h="6327140">
                  <a:moveTo>
                    <a:pt x="5373370" y="610870"/>
                  </a:moveTo>
                  <a:lnTo>
                    <a:pt x="5373370" y="953770"/>
                  </a:lnTo>
                  <a:moveTo>
                    <a:pt x="5373370" y="953770"/>
                  </a:moveTo>
                  <a:lnTo>
                    <a:pt x="5373370" y="6079490"/>
                  </a:lnTo>
                  <a:cubicBezTo>
                    <a:pt x="5373370" y="6216650"/>
                    <a:pt x="5262880" y="6327140"/>
                    <a:pt x="5125720" y="6327140"/>
                  </a:cubicBezTo>
                  <a:lnTo>
                    <a:pt x="247650" y="6327140"/>
                  </a:lnTo>
                  <a:cubicBezTo>
                    <a:pt x="110490" y="6327140"/>
                    <a:pt x="0" y="6216650"/>
                    <a:pt x="0" y="6079490"/>
                  </a:cubicBezTo>
                  <a:lnTo>
                    <a:pt x="0" y="247650"/>
                  </a:lnTo>
                  <a:cubicBezTo>
                    <a:pt x="0" y="110490"/>
                    <a:pt x="110490" y="0"/>
                    <a:pt x="247650" y="0"/>
                  </a:cubicBezTo>
                  <a:lnTo>
                    <a:pt x="5125720" y="0"/>
                  </a:lnTo>
                  <a:cubicBezTo>
                    <a:pt x="5262880" y="0"/>
                    <a:pt x="5373370" y="110490"/>
                    <a:pt x="5373370" y="247650"/>
                  </a:cubicBezTo>
                  <a:lnTo>
                    <a:pt x="5373370" y="610870"/>
                  </a:lnTo>
                </a:path>
              </a:pathLst>
            </a:custGeom>
            <a:solidFill>
              <a:srgbClr val="C4DDF6"/>
            </a:solidFill>
            <a:ln w="12700">
              <a:solidFill>
                <a:srgbClr val="000000"/>
              </a:solidFill>
            </a:ln>
          </p:spPr>
        </p:sp>
        <p:sp>
          <p:nvSpPr>
            <p:cNvPr id="6" name="Freeform 6"/>
            <p:cNvSpPr/>
            <p:nvPr/>
          </p:nvSpPr>
          <p:spPr>
            <a:xfrm>
              <a:off x="5148580" y="471170"/>
              <a:ext cx="236220" cy="5868670"/>
            </a:xfrm>
            <a:custGeom>
              <a:avLst/>
              <a:gdLst/>
              <a:ahLst/>
              <a:cxnLst/>
              <a:rect l="l" t="t" r="r" b="b"/>
              <a:pathLst>
                <a:path w="236220" h="5868670">
                  <a:moveTo>
                    <a:pt x="236220" y="240030"/>
                  </a:moveTo>
                  <a:lnTo>
                    <a:pt x="236220" y="494030"/>
                  </a:lnTo>
                  <a:moveTo>
                    <a:pt x="236220" y="494030"/>
                  </a:moveTo>
                  <a:lnTo>
                    <a:pt x="236220" y="5868670"/>
                  </a:lnTo>
                  <a:lnTo>
                    <a:pt x="0" y="5868670"/>
                  </a:lnTo>
                  <a:lnTo>
                    <a:pt x="0" y="0"/>
                  </a:lnTo>
                  <a:lnTo>
                    <a:pt x="236220" y="0"/>
                  </a:lnTo>
                  <a:lnTo>
                    <a:pt x="236220" y="240030"/>
                  </a:lnTo>
                </a:path>
              </a:pathLst>
            </a:custGeom>
            <a:solidFill>
              <a:srgbClr val="000000">
                <a:alpha val="0"/>
              </a:srgbClr>
            </a:solidFill>
          </p:spPr>
        </p:sp>
        <p:sp>
          <p:nvSpPr>
            <p:cNvPr id="7" name="Freeform 7"/>
            <p:cNvSpPr/>
            <p:nvPr/>
          </p:nvSpPr>
          <p:spPr>
            <a:xfrm>
              <a:off x="11430" y="11430"/>
              <a:ext cx="5373370" cy="4245610"/>
            </a:xfrm>
            <a:custGeom>
              <a:avLst/>
              <a:gdLst/>
              <a:ahLst/>
              <a:cxnLst/>
              <a:rect l="l" t="t" r="r" b="b"/>
              <a:pathLst>
                <a:path w="5373370" h="4245610">
                  <a:moveTo>
                    <a:pt x="5373370" y="2345690"/>
                  </a:moveTo>
                  <a:lnTo>
                    <a:pt x="5373370" y="4182110"/>
                  </a:lnTo>
                  <a:cubicBezTo>
                    <a:pt x="5373370" y="4217670"/>
                    <a:pt x="5344160" y="4245610"/>
                    <a:pt x="5309870" y="4245610"/>
                  </a:cubicBezTo>
                  <a:lnTo>
                    <a:pt x="5201920" y="4245610"/>
                  </a:lnTo>
                  <a:cubicBezTo>
                    <a:pt x="5166360" y="4245610"/>
                    <a:pt x="5138420" y="4216400"/>
                    <a:pt x="5138420" y="4182110"/>
                  </a:cubicBezTo>
                  <a:lnTo>
                    <a:pt x="5138420" y="2345690"/>
                  </a:lnTo>
                  <a:cubicBezTo>
                    <a:pt x="5138420" y="2310130"/>
                    <a:pt x="5167630" y="2282190"/>
                    <a:pt x="5201920" y="2282190"/>
                  </a:cubicBezTo>
                  <a:lnTo>
                    <a:pt x="5309870" y="2282190"/>
                  </a:lnTo>
                  <a:cubicBezTo>
                    <a:pt x="5344160" y="2282190"/>
                    <a:pt x="5373370" y="2310130"/>
                    <a:pt x="5373370" y="2345690"/>
                  </a:cubicBezTo>
                  <a:close/>
                  <a:moveTo>
                    <a:pt x="5126990" y="0"/>
                  </a:moveTo>
                  <a:lnTo>
                    <a:pt x="246380" y="0"/>
                  </a:lnTo>
                  <a:cubicBezTo>
                    <a:pt x="110490" y="0"/>
                    <a:pt x="0" y="110490"/>
                    <a:pt x="0" y="246380"/>
                  </a:cubicBezTo>
                  <a:lnTo>
                    <a:pt x="0" y="458470"/>
                  </a:lnTo>
                  <a:lnTo>
                    <a:pt x="5373370" y="458470"/>
                  </a:lnTo>
                  <a:lnTo>
                    <a:pt x="5373370" y="246380"/>
                  </a:lnTo>
                  <a:cubicBezTo>
                    <a:pt x="5373370" y="110490"/>
                    <a:pt x="5262880" y="0"/>
                    <a:pt x="5126990" y="0"/>
                  </a:cubicBezTo>
                  <a:close/>
                </a:path>
              </a:pathLst>
            </a:custGeom>
            <a:solidFill>
              <a:srgbClr val="FACDCC"/>
            </a:solidFill>
          </p:spPr>
        </p:sp>
        <p:sp>
          <p:nvSpPr>
            <p:cNvPr id="8" name="Freeform 8"/>
            <p:cNvSpPr/>
            <p:nvPr/>
          </p:nvSpPr>
          <p:spPr>
            <a:xfrm>
              <a:off x="220980" y="160020"/>
              <a:ext cx="651510" cy="162560"/>
            </a:xfrm>
            <a:custGeom>
              <a:avLst/>
              <a:gdLst/>
              <a:ahLst/>
              <a:cxnLst/>
              <a:rect l="l" t="t" r="r" b="b"/>
              <a:pathLst>
                <a:path w="651510" h="162560">
                  <a:moveTo>
                    <a:pt x="162560" y="81280"/>
                  </a:moveTo>
                  <a:cubicBezTo>
                    <a:pt x="162560" y="125730"/>
                    <a:pt x="125730" y="162560"/>
                    <a:pt x="81280" y="162560"/>
                  </a:cubicBezTo>
                  <a:cubicBezTo>
                    <a:pt x="36830" y="162560"/>
                    <a:pt x="0" y="125730"/>
                    <a:pt x="0" y="81280"/>
                  </a:cubicBezTo>
                  <a:cubicBezTo>
                    <a:pt x="0" y="36830"/>
                    <a:pt x="36830" y="0"/>
                    <a:pt x="81280" y="0"/>
                  </a:cubicBezTo>
                  <a:cubicBezTo>
                    <a:pt x="125730" y="0"/>
                    <a:pt x="162560" y="35560"/>
                    <a:pt x="162560" y="81280"/>
                  </a:cubicBezTo>
                  <a:close/>
                  <a:moveTo>
                    <a:pt x="570230" y="0"/>
                  </a:moveTo>
                  <a:cubicBezTo>
                    <a:pt x="525780" y="0"/>
                    <a:pt x="488950" y="36830"/>
                    <a:pt x="488950" y="81280"/>
                  </a:cubicBezTo>
                  <a:cubicBezTo>
                    <a:pt x="488950" y="125730"/>
                    <a:pt x="525780" y="162560"/>
                    <a:pt x="570230" y="162560"/>
                  </a:cubicBezTo>
                  <a:cubicBezTo>
                    <a:pt x="614680" y="162560"/>
                    <a:pt x="651510" y="125730"/>
                    <a:pt x="651510" y="81280"/>
                  </a:cubicBezTo>
                  <a:cubicBezTo>
                    <a:pt x="651510" y="36830"/>
                    <a:pt x="614680" y="0"/>
                    <a:pt x="570230" y="0"/>
                  </a:cubicBezTo>
                  <a:close/>
                  <a:moveTo>
                    <a:pt x="325120" y="0"/>
                  </a:moveTo>
                  <a:cubicBezTo>
                    <a:pt x="280670" y="0"/>
                    <a:pt x="243840" y="36830"/>
                    <a:pt x="243840" y="81280"/>
                  </a:cubicBezTo>
                  <a:cubicBezTo>
                    <a:pt x="243840" y="125730"/>
                    <a:pt x="280670" y="162560"/>
                    <a:pt x="325120" y="162560"/>
                  </a:cubicBezTo>
                  <a:cubicBezTo>
                    <a:pt x="369570" y="162560"/>
                    <a:pt x="406400" y="125730"/>
                    <a:pt x="406400" y="81280"/>
                  </a:cubicBezTo>
                  <a:cubicBezTo>
                    <a:pt x="406400" y="36830"/>
                    <a:pt x="370840" y="0"/>
                    <a:pt x="325120" y="0"/>
                  </a:cubicBezTo>
                  <a:close/>
                </a:path>
              </a:pathLst>
            </a:custGeom>
            <a:solidFill>
              <a:srgbClr val="FFF3CA"/>
            </a:solidFill>
          </p:spPr>
        </p:sp>
        <p:sp>
          <p:nvSpPr>
            <p:cNvPr id="9" name="Freeform 9"/>
            <p:cNvSpPr/>
            <p:nvPr/>
          </p:nvSpPr>
          <p:spPr>
            <a:xfrm>
              <a:off x="0" y="0"/>
              <a:ext cx="5397500" cy="6350000"/>
            </a:xfrm>
            <a:custGeom>
              <a:avLst/>
              <a:gdLst/>
              <a:ahLst/>
              <a:cxnLst/>
              <a:rect l="l" t="t" r="r" b="b"/>
              <a:pathLst>
                <a:path w="5397500" h="6350000">
                  <a:moveTo>
                    <a:pt x="5137150" y="0"/>
                  </a:moveTo>
                  <a:lnTo>
                    <a:pt x="259080" y="0"/>
                  </a:lnTo>
                  <a:cubicBezTo>
                    <a:pt x="115570" y="0"/>
                    <a:pt x="0" y="115570"/>
                    <a:pt x="0" y="259080"/>
                  </a:cubicBezTo>
                  <a:lnTo>
                    <a:pt x="0" y="6090920"/>
                  </a:lnTo>
                  <a:cubicBezTo>
                    <a:pt x="0" y="6234430"/>
                    <a:pt x="115570" y="6350000"/>
                    <a:pt x="259080" y="6350000"/>
                  </a:cubicBezTo>
                  <a:lnTo>
                    <a:pt x="5137150" y="6350000"/>
                  </a:lnTo>
                  <a:cubicBezTo>
                    <a:pt x="5140960" y="6350000"/>
                    <a:pt x="5143500" y="6350000"/>
                    <a:pt x="5147310" y="6350000"/>
                  </a:cubicBezTo>
                  <a:lnTo>
                    <a:pt x="5148580" y="6350000"/>
                  </a:lnTo>
                  <a:cubicBezTo>
                    <a:pt x="5149850" y="6350000"/>
                    <a:pt x="5149850" y="6350000"/>
                    <a:pt x="5151120" y="6350000"/>
                  </a:cubicBezTo>
                  <a:cubicBezTo>
                    <a:pt x="5288280" y="6343650"/>
                    <a:pt x="5397500" y="6230620"/>
                    <a:pt x="5397500" y="6092190"/>
                  </a:cubicBezTo>
                  <a:lnTo>
                    <a:pt x="5397500" y="4145280"/>
                  </a:lnTo>
                  <a:lnTo>
                    <a:pt x="5397500" y="2406650"/>
                  </a:lnTo>
                  <a:lnTo>
                    <a:pt x="5397500" y="471170"/>
                  </a:lnTo>
                  <a:lnTo>
                    <a:pt x="5397500" y="259080"/>
                  </a:lnTo>
                  <a:cubicBezTo>
                    <a:pt x="5396230" y="115570"/>
                    <a:pt x="5279390" y="0"/>
                    <a:pt x="5137150" y="0"/>
                  </a:cubicBezTo>
                  <a:close/>
                  <a:moveTo>
                    <a:pt x="259080" y="22860"/>
                  </a:moveTo>
                  <a:lnTo>
                    <a:pt x="5137150" y="22860"/>
                  </a:lnTo>
                  <a:cubicBezTo>
                    <a:pt x="5267960" y="22860"/>
                    <a:pt x="5373370" y="128270"/>
                    <a:pt x="5373370" y="259080"/>
                  </a:cubicBezTo>
                  <a:lnTo>
                    <a:pt x="5373370" y="459740"/>
                  </a:lnTo>
                  <a:lnTo>
                    <a:pt x="5147310" y="459740"/>
                  </a:lnTo>
                  <a:lnTo>
                    <a:pt x="22860" y="459740"/>
                  </a:lnTo>
                  <a:lnTo>
                    <a:pt x="22860" y="259080"/>
                  </a:lnTo>
                  <a:cubicBezTo>
                    <a:pt x="22860" y="128270"/>
                    <a:pt x="128270" y="22860"/>
                    <a:pt x="259080" y="22860"/>
                  </a:cubicBezTo>
                  <a:close/>
                  <a:moveTo>
                    <a:pt x="22860" y="6090920"/>
                  </a:moveTo>
                  <a:lnTo>
                    <a:pt x="22860" y="481330"/>
                  </a:lnTo>
                  <a:lnTo>
                    <a:pt x="5137150" y="481330"/>
                  </a:lnTo>
                  <a:lnTo>
                    <a:pt x="5137150" y="6327140"/>
                  </a:lnTo>
                  <a:lnTo>
                    <a:pt x="259080" y="6327140"/>
                  </a:lnTo>
                  <a:cubicBezTo>
                    <a:pt x="128270" y="6327140"/>
                    <a:pt x="22860" y="6221730"/>
                    <a:pt x="22860" y="6090920"/>
                  </a:cubicBezTo>
                  <a:close/>
                  <a:moveTo>
                    <a:pt x="5373370" y="6090920"/>
                  </a:moveTo>
                  <a:cubicBezTo>
                    <a:pt x="5373370" y="6214110"/>
                    <a:pt x="5279390" y="6314440"/>
                    <a:pt x="5158740" y="6325870"/>
                  </a:cubicBezTo>
                  <a:lnTo>
                    <a:pt x="5158740" y="4216400"/>
                  </a:lnTo>
                  <a:cubicBezTo>
                    <a:pt x="5181600" y="4248150"/>
                    <a:pt x="5218430" y="4269740"/>
                    <a:pt x="5260340" y="4269740"/>
                  </a:cubicBezTo>
                  <a:lnTo>
                    <a:pt x="5270500" y="4269740"/>
                  </a:lnTo>
                  <a:cubicBezTo>
                    <a:pt x="5312410" y="4269740"/>
                    <a:pt x="5350510" y="4248150"/>
                    <a:pt x="5372100" y="4216400"/>
                  </a:cubicBezTo>
                  <a:lnTo>
                    <a:pt x="5372100" y="6090920"/>
                  </a:lnTo>
                  <a:lnTo>
                    <a:pt x="5373370" y="6090920"/>
                  </a:lnTo>
                  <a:close/>
                  <a:moveTo>
                    <a:pt x="5158740" y="4145280"/>
                  </a:moveTo>
                  <a:lnTo>
                    <a:pt x="5158740" y="2406650"/>
                  </a:lnTo>
                  <a:cubicBezTo>
                    <a:pt x="5158740" y="2350770"/>
                    <a:pt x="5204460" y="2305050"/>
                    <a:pt x="5260340" y="2305050"/>
                  </a:cubicBezTo>
                  <a:lnTo>
                    <a:pt x="5270500" y="2305050"/>
                  </a:lnTo>
                  <a:cubicBezTo>
                    <a:pt x="5326380" y="2305050"/>
                    <a:pt x="5372100" y="2350770"/>
                    <a:pt x="5372100" y="2406650"/>
                  </a:cubicBezTo>
                  <a:lnTo>
                    <a:pt x="5372100" y="4145280"/>
                  </a:lnTo>
                  <a:cubicBezTo>
                    <a:pt x="5372100" y="4201160"/>
                    <a:pt x="5326380" y="4246880"/>
                    <a:pt x="5270500" y="4246880"/>
                  </a:cubicBezTo>
                  <a:lnTo>
                    <a:pt x="5260340" y="4246880"/>
                  </a:lnTo>
                  <a:cubicBezTo>
                    <a:pt x="5204460" y="4246880"/>
                    <a:pt x="5158740" y="4201160"/>
                    <a:pt x="5158740" y="4145280"/>
                  </a:cubicBezTo>
                  <a:close/>
                  <a:moveTo>
                    <a:pt x="5271770" y="2282190"/>
                  </a:moveTo>
                  <a:lnTo>
                    <a:pt x="5261610" y="2282190"/>
                  </a:lnTo>
                  <a:cubicBezTo>
                    <a:pt x="5219700" y="2282190"/>
                    <a:pt x="5181600" y="2303780"/>
                    <a:pt x="5160010" y="2335530"/>
                  </a:cubicBezTo>
                  <a:lnTo>
                    <a:pt x="5160010" y="481330"/>
                  </a:lnTo>
                  <a:lnTo>
                    <a:pt x="5374640" y="481330"/>
                  </a:lnTo>
                  <a:lnTo>
                    <a:pt x="5374640" y="2334260"/>
                  </a:lnTo>
                  <a:cubicBezTo>
                    <a:pt x="5350510" y="2303780"/>
                    <a:pt x="5313680" y="2282190"/>
                    <a:pt x="5271770" y="2282190"/>
                  </a:cubicBezTo>
                  <a:close/>
                  <a:moveTo>
                    <a:pt x="302260" y="332740"/>
                  </a:moveTo>
                  <a:cubicBezTo>
                    <a:pt x="353060" y="332740"/>
                    <a:pt x="394970" y="290830"/>
                    <a:pt x="394970" y="240030"/>
                  </a:cubicBezTo>
                  <a:cubicBezTo>
                    <a:pt x="394970" y="189230"/>
                    <a:pt x="353060" y="147320"/>
                    <a:pt x="302260" y="147320"/>
                  </a:cubicBezTo>
                  <a:cubicBezTo>
                    <a:pt x="251460" y="147320"/>
                    <a:pt x="209550" y="190500"/>
                    <a:pt x="209550" y="241300"/>
                  </a:cubicBezTo>
                  <a:cubicBezTo>
                    <a:pt x="209550" y="292100"/>
                    <a:pt x="251460" y="332740"/>
                    <a:pt x="302260" y="332740"/>
                  </a:cubicBezTo>
                  <a:close/>
                  <a:moveTo>
                    <a:pt x="302260" y="171450"/>
                  </a:moveTo>
                  <a:cubicBezTo>
                    <a:pt x="340360" y="171450"/>
                    <a:pt x="372110" y="203200"/>
                    <a:pt x="372110" y="241300"/>
                  </a:cubicBezTo>
                  <a:cubicBezTo>
                    <a:pt x="372110" y="279400"/>
                    <a:pt x="340360" y="311150"/>
                    <a:pt x="302260" y="311150"/>
                  </a:cubicBezTo>
                  <a:cubicBezTo>
                    <a:pt x="264160" y="311150"/>
                    <a:pt x="232410" y="279400"/>
                    <a:pt x="232410" y="241300"/>
                  </a:cubicBezTo>
                  <a:cubicBezTo>
                    <a:pt x="232410" y="201930"/>
                    <a:pt x="264160" y="171450"/>
                    <a:pt x="302260" y="171450"/>
                  </a:cubicBezTo>
                  <a:close/>
                  <a:moveTo>
                    <a:pt x="546100" y="332740"/>
                  </a:moveTo>
                  <a:cubicBezTo>
                    <a:pt x="596900" y="332740"/>
                    <a:pt x="638810" y="290830"/>
                    <a:pt x="638810" y="240030"/>
                  </a:cubicBezTo>
                  <a:cubicBezTo>
                    <a:pt x="638810" y="189230"/>
                    <a:pt x="596900" y="148590"/>
                    <a:pt x="546100" y="148590"/>
                  </a:cubicBezTo>
                  <a:cubicBezTo>
                    <a:pt x="495300" y="148590"/>
                    <a:pt x="454660" y="190500"/>
                    <a:pt x="454660" y="241300"/>
                  </a:cubicBezTo>
                  <a:cubicBezTo>
                    <a:pt x="454660" y="292100"/>
                    <a:pt x="495300" y="332740"/>
                    <a:pt x="546100" y="332740"/>
                  </a:cubicBezTo>
                  <a:close/>
                  <a:moveTo>
                    <a:pt x="546100" y="171450"/>
                  </a:moveTo>
                  <a:cubicBezTo>
                    <a:pt x="584200" y="171450"/>
                    <a:pt x="615950" y="203200"/>
                    <a:pt x="615950" y="241300"/>
                  </a:cubicBezTo>
                  <a:cubicBezTo>
                    <a:pt x="615950" y="279400"/>
                    <a:pt x="584200" y="311150"/>
                    <a:pt x="546100" y="311150"/>
                  </a:cubicBezTo>
                  <a:cubicBezTo>
                    <a:pt x="508000" y="311150"/>
                    <a:pt x="476250" y="279400"/>
                    <a:pt x="476250" y="241300"/>
                  </a:cubicBezTo>
                  <a:cubicBezTo>
                    <a:pt x="476250" y="201930"/>
                    <a:pt x="508000" y="171450"/>
                    <a:pt x="546100" y="171450"/>
                  </a:cubicBezTo>
                  <a:close/>
                  <a:moveTo>
                    <a:pt x="791210" y="332740"/>
                  </a:moveTo>
                  <a:cubicBezTo>
                    <a:pt x="842010" y="332740"/>
                    <a:pt x="883920" y="290830"/>
                    <a:pt x="883920" y="240030"/>
                  </a:cubicBezTo>
                  <a:cubicBezTo>
                    <a:pt x="883920" y="189230"/>
                    <a:pt x="842010" y="147320"/>
                    <a:pt x="791210" y="147320"/>
                  </a:cubicBezTo>
                  <a:cubicBezTo>
                    <a:pt x="740410" y="147320"/>
                    <a:pt x="698500" y="190500"/>
                    <a:pt x="698500" y="241300"/>
                  </a:cubicBezTo>
                  <a:cubicBezTo>
                    <a:pt x="698500" y="292100"/>
                    <a:pt x="740410" y="332740"/>
                    <a:pt x="791210" y="332740"/>
                  </a:cubicBezTo>
                  <a:close/>
                  <a:moveTo>
                    <a:pt x="791210" y="171450"/>
                  </a:moveTo>
                  <a:cubicBezTo>
                    <a:pt x="829310" y="171450"/>
                    <a:pt x="861060" y="203200"/>
                    <a:pt x="861060" y="241300"/>
                  </a:cubicBezTo>
                  <a:cubicBezTo>
                    <a:pt x="861060" y="279400"/>
                    <a:pt x="829310" y="311150"/>
                    <a:pt x="791210" y="311150"/>
                  </a:cubicBezTo>
                  <a:cubicBezTo>
                    <a:pt x="753110" y="311150"/>
                    <a:pt x="721360" y="279400"/>
                    <a:pt x="721360" y="241300"/>
                  </a:cubicBezTo>
                  <a:cubicBezTo>
                    <a:pt x="721360" y="201930"/>
                    <a:pt x="751840" y="171450"/>
                    <a:pt x="791210" y="171450"/>
                  </a:cubicBezTo>
                  <a:close/>
                </a:path>
              </a:pathLst>
            </a:custGeom>
            <a:solidFill>
              <a:srgbClr val="000000"/>
            </a:solidFill>
          </p:spPr>
        </p:sp>
      </p:grpSp>
      <p:sp>
        <p:nvSpPr>
          <p:cNvPr id="11" name="TextBox 11"/>
          <p:cNvSpPr txBox="1"/>
          <p:nvPr/>
        </p:nvSpPr>
        <p:spPr>
          <a:xfrm>
            <a:off x="1207196" y="1006356"/>
            <a:ext cx="6168580" cy="746679"/>
          </a:xfrm>
          <a:prstGeom prst="rect">
            <a:avLst/>
          </a:prstGeom>
        </p:spPr>
        <p:txBody>
          <a:bodyPr wrap="square" lIns="0" tIns="0" rIns="0" bIns="0" rtlCol="0" anchor="t">
            <a:spAutoFit/>
          </a:bodyPr>
          <a:lstStyle/>
          <a:p>
            <a:pPr marL="0" lvl="0" indent="0" algn="l">
              <a:lnSpc>
                <a:spcPts val="6622"/>
              </a:lnSpc>
            </a:pPr>
            <a:r>
              <a:rPr lang="en-US" sz="3200" spc="145" dirty="0">
                <a:solidFill>
                  <a:srgbClr val="000000"/>
                </a:solidFill>
                <a:latin typeface="TDTD와이즈굴림"/>
                <a:ea typeface="TDTD와이즈굴림"/>
                <a:cs typeface="TDTD와이즈굴림"/>
                <a:sym typeface="TDTD와이즈굴림"/>
              </a:rPr>
              <a:t>[ </a:t>
            </a:r>
            <a:r>
              <a:rPr lang="ko-KR" altLang="en-US" sz="3200" spc="145" dirty="0">
                <a:solidFill>
                  <a:srgbClr val="000000"/>
                </a:solidFill>
                <a:latin typeface="TDTD와이즈굴림"/>
                <a:ea typeface="TDTD와이즈굴림"/>
                <a:cs typeface="TDTD와이즈굴림"/>
                <a:sym typeface="TDTD와이즈굴림"/>
              </a:rPr>
              <a:t>성능 평과 결과</a:t>
            </a:r>
            <a:r>
              <a:rPr lang="en-US" sz="3200" spc="145" dirty="0">
                <a:solidFill>
                  <a:srgbClr val="000000"/>
                </a:solidFill>
                <a:latin typeface="TDTD와이즈굴림"/>
                <a:ea typeface="TDTD와이즈굴림"/>
                <a:cs typeface="TDTD와이즈굴림"/>
                <a:sym typeface="TDTD와이즈굴림"/>
              </a:rPr>
              <a:t>] </a:t>
            </a:r>
          </a:p>
        </p:txBody>
      </p:sp>
      <p:sp>
        <p:nvSpPr>
          <p:cNvPr id="12" name="TextBox 12"/>
          <p:cNvSpPr txBox="1"/>
          <p:nvPr/>
        </p:nvSpPr>
        <p:spPr>
          <a:xfrm>
            <a:off x="1362408" y="2457003"/>
            <a:ext cx="6598703" cy="7023718"/>
          </a:xfrm>
          <a:prstGeom prst="rect">
            <a:avLst/>
          </a:prstGeom>
        </p:spPr>
        <p:txBody>
          <a:bodyPr wrap="square" lIns="0" tIns="0" rIns="0" bIns="0" rtlCol="0" anchor="t">
            <a:spAutoFit/>
          </a:bodyPr>
          <a:lstStyle/>
          <a:p>
            <a:pPr algn="l">
              <a:lnSpc>
                <a:spcPts val="4550"/>
              </a:lnSpc>
            </a:pPr>
            <a:r>
              <a:rPr lang="ko-KR" altLang="en-US" sz="2400" dirty="0">
                <a:solidFill>
                  <a:srgbClr val="000000"/>
                </a:solidFill>
                <a:latin typeface="Balsamiq Sans"/>
                <a:ea typeface="Balsamiq Sans"/>
                <a:cs typeface="Balsamiq Sans"/>
                <a:sym typeface="Balsamiq Sans"/>
              </a:rPr>
              <a:t>시스템 안정성 </a:t>
            </a:r>
            <a:r>
              <a:rPr lang="en-US" altLang="ko-KR" sz="2400" dirty="0">
                <a:solidFill>
                  <a:srgbClr val="000000"/>
                </a:solidFill>
                <a:latin typeface="Balsamiq Sans"/>
                <a:ea typeface="Balsamiq Sans"/>
                <a:cs typeface="Balsamiq Sans"/>
                <a:sym typeface="Balsamiq Sans"/>
              </a:rPr>
              <a:t>: </a:t>
            </a:r>
            <a:r>
              <a:rPr lang="ko-KR" altLang="en-US" sz="2400" dirty="0">
                <a:solidFill>
                  <a:srgbClr val="000000"/>
                </a:solidFill>
                <a:latin typeface="Balsamiq Sans"/>
                <a:ea typeface="Balsamiq Sans"/>
                <a:cs typeface="Balsamiq Sans"/>
                <a:sym typeface="Balsamiq Sans"/>
              </a:rPr>
              <a:t>시스템을 </a:t>
            </a:r>
            <a:r>
              <a:rPr lang="en-US" altLang="ko-KR" sz="2400" dirty="0">
                <a:solidFill>
                  <a:srgbClr val="000000"/>
                </a:solidFill>
                <a:latin typeface="Balsamiq Sans"/>
                <a:ea typeface="Balsamiq Sans"/>
                <a:cs typeface="Balsamiq Sans"/>
                <a:sym typeface="Balsamiq Sans"/>
              </a:rPr>
              <a:t>24</a:t>
            </a:r>
            <a:r>
              <a:rPr lang="ko-KR" altLang="en-US" sz="2400" dirty="0">
                <a:solidFill>
                  <a:srgbClr val="000000"/>
                </a:solidFill>
                <a:latin typeface="Balsamiq Sans"/>
                <a:ea typeface="Balsamiq Sans"/>
                <a:cs typeface="Balsamiq Sans"/>
                <a:sym typeface="Balsamiq Sans"/>
              </a:rPr>
              <a:t>시간 연속으로 운영하여 메모리 누수 데이터 처리 오류 등의 문제가 발생하지는 않는 지 확인</a:t>
            </a:r>
            <a:endParaRPr lang="en-US" altLang="ko-KR" sz="2400" dirty="0">
              <a:solidFill>
                <a:srgbClr val="000000"/>
              </a:solidFill>
              <a:latin typeface="Balsamiq Sans"/>
              <a:ea typeface="Balsamiq Sans"/>
              <a:cs typeface="Balsamiq Sans"/>
              <a:sym typeface="Balsamiq Sans"/>
            </a:endParaRPr>
          </a:p>
          <a:p>
            <a:pPr marL="342900" indent="-342900" algn="l">
              <a:lnSpc>
                <a:spcPts val="4550"/>
              </a:lnSpc>
              <a:buFont typeface="Wingdings" panose="05000000000000000000" pitchFamily="2" charset="2"/>
              <a:buChar char="è"/>
            </a:pPr>
            <a:r>
              <a:rPr lang="ko-KR" altLang="en-US" sz="2400" dirty="0">
                <a:solidFill>
                  <a:srgbClr val="000000"/>
                </a:solidFill>
                <a:latin typeface="Balsamiq Sans"/>
                <a:ea typeface="Balsamiq Sans"/>
                <a:cs typeface="Balsamiq Sans"/>
                <a:sym typeface="Balsamiq Sans"/>
              </a:rPr>
              <a:t>시스템은 장시간 운영에도 안정적으로 동작</a:t>
            </a:r>
            <a:r>
              <a:rPr lang="en-US" altLang="ko-KR" sz="2400" dirty="0">
                <a:solidFill>
                  <a:srgbClr val="000000"/>
                </a:solidFill>
                <a:latin typeface="Balsamiq Sans"/>
                <a:ea typeface="Balsamiq Sans"/>
                <a:cs typeface="Balsamiq Sans"/>
                <a:sym typeface="Balsamiq Sans"/>
              </a:rPr>
              <a:t>, </a:t>
            </a:r>
            <a:r>
              <a:rPr lang="ko-KR" altLang="en-US" sz="2400" dirty="0">
                <a:solidFill>
                  <a:srgbClr val="000000"/>
                </a:solidFill>
                <a:latin typeface="Balsamiq Sans"/>
                <a:ea typeface="Balsamiq Sans"/>
                <a:cs typeface="Balsamiq Sans"/>
                <a:sym typeface="Balsamiq Sans"/>
              </a:rPr>
              <a:t>메모리 사용량이 일정하게 유지됨을 확인</a:t>
            </a:r>
            <a:endParaRPr lang="en-US" altLang="ko-KR" sz="2400" dirty="0">
              <a:solidFill>
                <a:srgbClr val="000000"/>
              </a:solidFill>
              <a:latin typeface="Balsamiq Sans"/>
              <a:ea typeface="Balsamiq Sans"/>
              <a:cs typeface="Balsamiq Sans"/>
              <a:sym typeface="Balsamiq Sans"/>
            </a:endParaRPr>
          </a:p>
          <a:p>
            <a:pPr marL="342900" indent="-342900" algn="l">
              <a:lnSpc>
                <a:spcPts val="4550"/>
              </a:lnSpc>
              <a:buFont typeface="Wingdings" panose="05000000000000000000" pitchFamily="2" charset="2"/>
              <a:buChar char="è"/>
            </a:pPr>
            <a:endParaRPr lang="en-US" sz="2400" dirty="0">
              <a:solidFill>
                <a:srgbClr val="000000"/>
              </a:solidFill>
              <a:latin typeface="Balsamiq Sans"/>
              <a:ea typeface="Balsamiq Sans"/>
              <a:cs typeface="Balsamiq Sans"/>
              <a:sym typeface="Balsamiq Sans"/>
            </a:endParaRPr>
          </a:p>
          <a:p>
            <a:pPr algn="l">
              <a:lnSpc>
                <a:spcPts val="4550"/>
              </a:lnSpc>
            </a:pPr>
            <a:r>
              <a:rPr lang="ko-KR" altLang="en-US" sz="2400" dirty="0">
                <a:solidFill>
                  <a:srgbClr val="000000"/>
                </a:solidFill>
                <a:latin typeface="Balsamiq Sans"/>
                <a:ea typeface="Balsamiq Sans"/>
                <a:cs typeface="Balsamiq Sans"/>
                <a:sym typeface="Balsamiq Sans"/>
              </a:rPr>
              <a:t>시리얼 포트 연결 실패</a:t>
            </a:r>
            <a:r>
              <a:rPr lang="en-US" altLang="ko-KR" sz="2400" dirty="0">
                <a:solidFill>
                  <a:srgbClr val="000000"/>
                </a:solidFill>
                <a:latin typeface="Balsamiq Sans"/>
                <a:ea typeface="Balsamiq Sans"/>
                <a:cs typeface="Balsamiq Sans"/>
                <a:sym typeface="Balsamiq Sans"/>
              </a:rPr>
              <a:t>, </a:t>
            </a:r>
            <a:r>
              <a:rPr lang="ko-KR" altLang="en-US" sz="2400" dirty="0">
                <a:solidFill>
                  <a:srgbClr val="000000"/>
                </a:solidFill>
                <a:latin typeface="Balsamiq Sans"/>
                <a:ea typeface="Balsamiq Sans"/>
                <a:cs typeface="Balsamiq Sans"/>
                <a:sym typeface="Balsamiq Sans"/>
              </a:rPr>
              <a:t>데이터 수신 오류</a:t>
            </a:r>
            <a:r>
              <a:rPr lang="en-US" altLang="ko-KR" sz="2400" dirty="0">
                <a:solidFill>
                  <a:srgbClr val="000000"/>
                </a:solidFill>
                <a:latin typeface="Balsamiq Sans"/>
                <a:ea typeface="Balsamiq Sans"/>
                <a:cs typeface="Balsamiq Sans"/>
                <a:sym typeface="Balsamiq Sans"/>
              </a:rPr>
              <a:t>,</a:t>
            </a:r>
            <a:r>
              <a:rPr lang="ko-KR" altLang="en-US" sz="2400" dirty="0">
                <a:solidFill>
                  <a:srgbClr val="000000"/>
                </a:solidFill>
                <a:latin typeface="Balsamiq Sans"/>
                <a:ea typeface="Balsamiq Sans"/>
                <a:cs typeface="Balsamiq Sans"/>
                <a:sym typeface="Balsamiq Sans"/>
              </a:rPr>
              <a:t> 클라이언트 요청 오류 등 다양한 예외 상황을 시뮬레이션 함</a:t>
            </a:r>
            <a:endParaRPr lang="en-US" altLang="ko-KR" sz="2400" dirty="0">
              <a:solidFill>
                <a:srgbClr val="000000"/>
              </a:solidFill>
              <a:latin typeface="Balsamiq Sans"/>
              <a:ea typeface="Balsamiq Sans"/>
              <a:cs typeface="Balsamiq Sans"/>
              <a:sym typeface="Balsamiq Sans"/>
            </a:endParaRPr>
          </a:p>
          <a:p>
            <a:pPr marL="342900" indent="-342900" algn="l">
              <a:lnSpc>
                <a:spcPts val="4550"/>
              </a:lnSpc>
              <a:buFont typeface="Wingdings" panose="05000000000000000000" pitchFamily="2" charset="2"/>
              <a:buChar char="è"/>
            </a:pPr>
            <a:r>
              <a:rPr lang="ko-KR" altLang="en-US" sz="2400" dirty="0">
                <a:solidFill>
                  <a:srgbClr val="000000"/>
                </a:solidFill>
                <a:latin typeface="Balsamiq Sans"/>
                <a:ea typeface="Balsamiq Sans"/>
                <a:cs typeface="Balsamiq Sans"/>
                <a:sym typeface="Balsamiq Sans"/>
              </a:rPr>
              <a:t>시스템이 예외 상황에도 로그를 통해 오류를 기록하고 정상 동작을 유지함을 검증</a:t>
            </a:r>
            <a:endParaRPr lang="en-US" sz="2400" dirty="0">
              <a:solidFill>
                <a:srgbClr val="000000"/>
              </a:solidFill>
              <a:latin typeface="Balsamiq Sans"/>
              <a:ea typeface="Balsamiq Sans"/>
              <a:cs typeface="Balsamiq Sans"/>
              <a:sym typeface="Balsamiq Sans"/>
            </a:endParaRPr>
          </a:p>
          <a:p>
            <a:pPr algn="l">
              <a:lnSpc>
                <a:spcPts val="4550"/>
              </a:lnSpc>
            </a:pPr>
            <a:endParaRPr lang="en-US" sz="2400" dirty="0">
              <a:solidFill>
                <a:srgbClr val="000000"/>
              </a:solidFill>
              <a:latin typeface="Balsamiq Sans"/>
              <a:ea typeface="Balsamiq Sans"/>
              <a:cs typeface="Balsamiq Sans"/>
              <a:sym typeface="Balsamiq Sans"/>
            </a:endParaRPr>
          </a:p>
        </p:txBody>
      </p:sp>
      <p:sp>
        <p:nvSpPr>
          <p:cNvPr id="14" name="Freeform 14"/>
          <p:cNvSpPr/>
          <p:nvPr/>
        </p:nvSpPr>
        <p:spPr>
          <a:xfrm>
            <a:off x="17159569" y="-384014"/>
            <a:ext cx="1128431" cy="1132550"/>
          </a:xfrm>
          <a:custGeom>
            <a:avLst/>
            <a:gdLst/>
            <a:ahLst/>
            <a:cxnLst/>
            <a:rect l="l" t="t" r="r" b="b"/>
            <a:pathLst>
              <a:path w="1128431" h="1132550">
                <a:moveTo>
                  <a:pt x="0" y="0"/>
                </a:moveTo>
                <a:lnTo>
                  <a:pt x="1128432" y="0"/>
                </a:lnTo>
                <a:lnTo>
                  <a:pt x="1128432" y="1132550"/>
                </a:lnTo>
                <a:lnTo>
                  <a:pt x="0" y="11325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dirty="0"/>
          </a:p>
        </p:txBody>
      </p:sp>
      <p:grpSp>
        <p:nvGrpSpPr>
          <p:cNvPr id="15" name="Group 4">
            <a:extLst>
              <a:ext uri="{FF2B5EF4-FFF2-40B4-BE49-F238E27FC236}">
                <a16:creationId xmlns:a16="http://schemas.microsoft.com/office/drawing/2014/main" id="{585C8A52-45DC-2AE6-FFE8-124E286D7124}"/>
              </a:ext>
            </a:extLst>
          </p:cNvPr>
          <p:cNvGrpSpPr>
            <a:grpSpLocks noChangeAspect="1"/>
          </p:cNvGrpSpPr>
          <p:nvPr/>
        </p:nvGrpSpPr>
        <p:grpSpPr>
          <a:xfrm>
            <a:off x="9724920" y="352119"/>
            <a:ext cx="7571733" cy="9179913"/>
            <a:chOff x="0" y="0"/>
            <a:chExt cx="5396230" cy="6350000"/>
          </a:xfrm>
        </p:grpSpPr>
        <p:sp>
          <p:nvSpPr>
            <p:cNvPr id="16" name="Freeform 5">
              <a:extLst>
                <a:ext uri="{FF2B5EF4-FFF2-40B4-BE49-F238E27FC236}">
                  <a16:creationId xmlns:a16="http://schemas.microsoft.com/office/drawing/2014/main" id="{5829058E-668E-9174-8D5E-7ACDD4D81BC7}"/>
                </a:ext>
              </a:extLst>
            </p:cNvPr>
            <p:cNvSpPr/>
            <p:nvPr/>
          </p:nvSpPr>
          <p:spPr>
            <a:xfrm>
              <a:off x="11430" y="11430"/>
              <a:ext cx="5373370" cy="6327140"/>
            </a:xfrm>
            <a:custGeom>
              <a:avLst/>
              <a:gdLst/>
              <a:ahLst/>
              <a:cxnLst/>
              <a:rect l="l" t="t" r="r" b="b"/>
              <a:pathLst>
                <a:path w="5373370" h="6327140">
                  <a:moveTo>
                    <a:pt x="5373370" y="610870"/>
                  </a:moveTo>
                  <a:lnTo>
                    <a:pt x="5373370" y="953770"/>
                  </a:lnTo>
                  <a:moveTo>
                    <a:pt x="5373370" y="953770"/>
                  </a:moveTo>
                  <a:lnTo>
                    <a:pt x="5373370" y="6079490"/>
                  </a:lnTo>
                  <a:cubicBezTo>
                    <a:pt x="5373370" y="6216650"/>
                    <a:pt x="5262880" y="6327140"/>
                    <a:pt x="5125720" y="6327140"/>
                  </a:cubicBezTo>
                  <a:lnTo>
                    <a:pt x="247650" y="6327140"/>
                  </a:lnTo>
                  <a:cubicBezTo>
                    <a:pt x="110490" y="6327140"/>
                    <a:pt x="0" y="6216650"/>
                    <a:pt x="0" y="6079490"/>
                  </a:cubicBezTo>
                  <a:lnTo>
                    <a:pt x="0" y="247650"/>
                  </a:lnTo>
                  <a:cubicBezTo>
                    <a:pt x="0" y="110490"/>
                    <a:pt x="110490" y="0"/>
                    <a:pt x="247650" y="0"/>
                  </a:cubicBezTo>
                  <a:lnTo>
                    <a:pt x="5125720" y="0"/>
                  </a:lnTo>
                  <a:cubicBezTo>
                    <a:pt x="5262880" y="0"/>
                    <a:pt x="5373370" y="110490"/>
                    <a:pt x="5373370" y="247650"/>
                  </a:cubicBezTo>
                  <a:lnTo>
                    <a:pt x="5373370" y="610870"/>
                  </a:lnTo>
                </a:path>
              </a:pathLst>
            </a:custGeom>
            <a:solidFill>
              <a:srgbClr val="C4DDF6"/>
            </a:solidFill>
            <a:ln w="12700">
              <a:solidFill>
                <a:srgbClr val="000000"/>
              </a:solidFill>
            </a:ln>
          </p:spPr>
        </p:sp>
        <p:sp>
          <p:nvSpPr>
            <p:cNvPr id="17" name="Freeform 6">
              <a:extLst>
                <a:ext uri="{FF2B5EF4-FFF2-40B4-BE49-F238E27FC236}">
                  <a16:creationId xmlns:a16="http://schemas.microsoft.com/office/drawing/2014/main" id="{40A4A71D-2A65-4534-6904-7C7C94722D69}"/>
                </a:ext>
              </a:extLst>
            </p:cNvPr>
            <p:cNvSpPr/>
            <p:nvPr/>
          </p:nvSpPr>
          <p:spPr>
            <a:xfrm>
              <a:off x="5148580" y="471170"/>
              <a:ext cx="236220" cy="5868670"/>
            </a:xfrm>
            <a:custGeom>
              <a:avLst/>
              <a:gdLst/>
              <a:ahLst/>
              <a:cxnLst/>
              <a:rect l="l" t="t" r="r" b="b"/>
              <a:pathLst>
                <a:path w="236220" h="5868670">
                  <a:moveTo>
                    <a:pt x="236220" y="240030"/>
                  </a:moveTo>
                  <a:lnTo>
                    <a:pt x="236220" y="494030"/>
                  </a:lnTo>
                  <a:moveTo>
                    <a:pt x="236220" y="494030"/>
                  </a:moveTo>
                  <a:lnTo>
                    <a:pt x="236220" y="5868670"/>
                  </a:lnTo>
                  <a:lnTo>
                    <a:pt x="0" y="5868670"/>
                  </a:lnTo>
                  <a:lnTo>
                    <a:pt x="0" y="0"/>
                  </a:lnTo>
                  <a:lnTo>
                    <a:pt x="236220" y="0"/>
                  </a:lnTo>
                  <a:lnTo>
                    <a:pt x="236220" y="240030"/>
                  </a:lnTo>
                </a:path>
              </a:pathLst>
            </a:custGeom>
            <a:solidFill>
              <a:srgbClr val="000000">
                <a:alpha val="0"/>
              </a:srgbClr>
            </a:solidFill>
          </p:spPr>
        </p:sp>
        <p:sp>
          <p:nvSpPr>
            <p:cNvPr id="18" name="Freeform 7">
              <a:extLst>
                <a:ext uri="{FF2B5EF4-FFF2-40B4-BE49-F238E27FC236}">
                  <a16:creationId xmlns:a16="http://schemas.microsoft.com/office/drawing/2014/main" id="{14EB2291-83DF-7BCD-3738-7C00F86ED7E8}"/>
                </a:ext>
              </a:extLst>
            </p:cNvPr>
            <p:cNvSpPr/>
            <p:nvPr/>
          </p:nvSpPr>
          <p:spPr>
            <a:xfrm>
              <a:off x="11430" y="11430"/>
              <a:ext cx="5373370" cy="4245610"/>
            </a:xfrm>
            <a:custGeom>
              <a:avLst/>
              <a:gdLst/>
              <a:ahLst/>
              <a:cxnLst/>
              <a:rect l="l" t="t" r="r" b="b"/>
              <a:pathLst>
                <a:path w="5373370" h="4245610">
                  <a:moveTo>
                    <a:pt x="5373370" y="2345690"/>
                  </a:moveTo>
                  <a:lnTo>
                    <a:pt x="5373370" y="4182110"/>
                  </a:lnTo>
                  <a:cubicBezTo>
                    <a:pt x="5373370" y="4217670"/>
                    <a:pt x="5344160" y="4245610"/>
                    <a:pt x="5309870" y="4245610"/>
                  </a:cubicBezTo>
                  <a:lnTo>
                    <a:pt x="5201920" y="4245610"/>
                  </a:lnTo>
                  <a:cubicBezTo>
                    <a:pt x="5166360" y="4245610"/>
                    <a:pt x="5138420" y="4216400"/>
                    <a:pt x="5138420" y="4182110"/>
                  </a:cubicBezTo>
                  <a:lnTo>
                    <a:pt x="5138420" y="2345690"/>
                  </a:lnTo>
                  <a:cubicBezTo>
                    <a:pt x="5138420" y="2310130"/>
                    <a:pt x="5167630" y="2282190"/>
                    <a:pt x="5201920" y="2282190"/>
                  </a:cubicBezTo>
                  <a:lnTo>
                    <a:pt x="5309870" y="2282190"/>
                  </a:lnTo>
                  <a:cubicBezTo>
                    <a:pt x="5344160" y="2282190"/>
                    <a:pt x="5373370" y="2310130"/>
                    <a:pt x="5373370" y="2345690"/>
                  </a:cubicBezTo>
                  <a:close/>
                  <a:moveTo>
                    <a:pt x="5126990" y="0"/>
                  </a:moveTo>
                  <a:lnTo>
                    <a:pt x="246380" y="0"/>
                  </a:lnTo>
                  <a:cubicBezTo>
                    <a:pt x="110490" y="0"/>
                    <a:pt x="0" y="110490"/>
                    <a:pt x="0" y="246380"/>
                  </a:cubicBezTo>
                  <a:lnTo>
                    <a:pt x="0" y="458470"/>
                  </a:lnTo>
                  <a:lnTo>
                    <a:pt x="5373370" y="458470"/>
                  </a:lnTo>
                  <a:lnTo>
                    <a:pt x="5373370" y="246380"/>
                  </a:lnTo>
                  <a:cubicBezTo>
                    <a:pt x="5373370" y="110490"/>
                    <a:pt x="5262880" y="0"/>
                    <a:pt x="5126990" y="0"/>
                  </a:cubicBezTo>
                  <a:close/>
                </a:path>
              </a:pathLst>
            </a:custGeom>
            <a:solidFill>
              <a:srgbClr val="FACDCC"/>
            </a:solidFill>
          </p:spPr>
        </p:sp>
        <p:sp>
          <p:nvSpPr>
            <p:cNvPr id="19" name="Freeform 8">
              <a:extLst>
                <a:ext uri="{FF2B5EF4-FFF2-40B4-BE49-F238E27FC236}">
                  <a16:creationId xmlns:a16="http://schemas.microsoft.com/office/drawing/2014/main" id="{EC266E46-CDD0-CAD2-DD6F-4C8F9A19B2F6}"/>
                </a:ext>
              </a:extLst>
            </p:cNvPr>
            <p:cNvSpPr/>
            <p:nvPr/>
          </p:nvSpPr>
          <p:spPr>
            <a:xfrm>
              <a:off x="220980" y="160020"/>
              <a:ext cx="651510" cy="162560"/>
            </a:xfrm>
            <a:custGeom>
              <a:avLst/>
              <a:gdLst/>
              <a:ahLst/>
              <a:cxnLst/>
              <a:rect l="l" t="t" r="r" b="b"/>
              <a:pathLst>
                <a:path w="651510" h="162560">
                  <a:moveTo>
                    <a:pt x="162560" y="81280"/>
                  </a:moveTo>
                  <a:cubicBezTo>
                    <a:pt x="162560" y="125730"/>
                    <a:pt x="125730" y="162560"/>
                    <a:pt x="81280" y="162560"/>
                  </a:cubicBezTo>
                  <a:cubicBezTo>
                    <a:pt x="36830" y="162560"/>
                    <a:pt x="0" y="125730"/>
                    <a:pt x="0" y="81280"/>
                  </a:cubicBezTo>
                  <a:cubicBezTo>
                    <a:pt x="0" y="36830"/>
                    <a:pt x="36830" y="0"/>
                    <a:pt x="81280" y="0"/>
                  </a:cubicBezTo>
                  <a:cubicBezTo>
                    <a:pt x="125730" y="0"/>
                    <a:pt x="162560" y="35560"/>
                    <a:pt x="162560" y="81280"/>
                  </a:cubicBezTo>
                  <a:close/>
                  <a:moveTo>
                    <a:pt x="570230" y="0"/>
                  </a:moveTo>
                  <a:cubicBezTo>
                    <a:pt x="525780" y="0"/>
                    <a:pt x="488950" y="36830"/>
                    <a:pt x="488950" y="81280"/>
                  </a:cubicBezTo>
                  <a:cubicBezTo>
                    <a:pt x="488950" y="125730"/>
                    <a:pt x="525780" y="162560"/>
                    <a:pt x="570230" y="162560"/>
                  </a:cubicBezTo>
                  <a:cubicBezTo>
                    <a:pt x="614680" y="162560"/>
                    <a:pt x="651510" y="125730"/>
                    <a:pt x="651510" y="81280"/>
                  </a:cubicBezTo>
                  <a:cubicBezTo>
                    <a:pt x="651510" y="36830"/>
                    <a:pt x="614680" y="0"/>
                    <a:pt x="570230" y="0"/>
                  </a:cubicBezTo>
                  <a:close/>
                  <a:moveTo>
                    <a:pt x="325120" y="0"/>
                  </a:moveTo>
                  <a:cubicBezTo>
                    <a:pt x="280670" y="0"/>
                    <a:pt x="243840" y="36830"/>
                    <a:pt x="243840" y="81280"/>
                  </a:cubicBezTo>
                  <a:cubicBezTo>
                    <a:pt x="243840" y="125730"/>
                    <a:pt x="280670" y="162560"/>
                    <a:pt x="325120" y="162560"/>
                  </a:cubicBezTo>
                  <a:cubicBezTo>
                    <a:pt x="369570" y="162560"/>
                    <a:pt x="406400" y="125730"/>
                    <a:pt x="406400" y="81280"/>
                  </a:cubicBezTo>
                  <a:cubicBezTo>
                    <a:pt x="406400" y="36830"/>
                    <a:pt x="370840" y="0"/>
                    <a:pt x="325120" y="0"/>
                  </a:cubicBezTo>
                  <a:close/>
                </a:path>
              </a:pathLst>
            </a:custGeom>
            <a:solidFill>
              <a:srgbClr val="FFF3CA"/>
            </a:solidFill>
          </p:spPr>
        </p:sp>
        <p:sp>
          <p:nvSpPr>
            <p:cNvPr id="20" name="Freeform 9">
              <a:extLst>
                <a:ext uri="{FF2B5EF4-FFF2-40B4-BE49-F238E27FC236}">
                  <a16:creationId xmlns:a16="http://schemas.microsoft.com/office/drawing/2014/main" id="{BB237D2D-2D0D-F78A-C2EA-7947510C8CAA}"/>
                </a:ext>
              </a:extLst>
            </p:cNvPr>
            <p:cNvSpPr/>
            <p:nvPr/>
          </p:nvSpPr>
          <p:spPr>
            <a:xfrm>
              <a:off x="0" y="0"/>
              <a:ext cx="5397500" cy="6350000"/>
            </a:xfrm>
            <a:custGeom>
              <a:avLst/>
              <a:gdLst/>
              <a:ahLst/>
              <a:cxnLst/>
              <a:rect l="l" t="t" r="r" b="b"/>
              <a:pathLst>
                <a:path w="5397500" h="6350000">
                  <a:moveTo>
                    <a:pt x="5137150" y="0"/>
                  </a:moveTo>
                  <a:lnTo>
                    <a:pt x="259080" y="0"/>
                  </a:lnTo>
                  <a:cubicBezTo>
                    <a:pt x="115570" y="0"/>
                    <a:pt x="0" y="115570"/>
                    <a:pt x="0" y="259080"/>
                  </a:cubicBezTo>
                  <a:lnTo>
                    <a:pt x="0" y="6090920"/>
                  </a:lnTo>
                  <a:cubicBezTo>
                    <a:pt x="0" y="6234430"/>
                    <a:pt x="115570" y="6350000"/>
                    <a:pt x="259080" y="6350000"/>
                  </a:cubicBezTo>
                  <a:lnTo>
                    <a:pt x="5137150" y="6350000"/>
                  </a:lnTo>
                  <a:cubicBezTo>
                    <a:pt x="5140960" y="6350000"/>
                    <a:pt x="5143500" y="6350000"/>
                    <a:pt x="5147310" y="6350000"/>
                  </a:cubicBezTo>
                  <a:lnTo>
                    <a:pt x="5148580" y="6350000"/>
                  </a:lnTo>
                  <a:cubicBezTo>
                    <a:pt x="5149850" y="6350000"/>
                    <a:pt x="5149850" y="6350000"/>
                    <a:pt x="5151120" y="6350000"/>
                  </a:cubicBezTo>
                  <a:cubicBezTo>
                    <a:pt x="5288280" y="6343650"/>
                    <a:pt x="5397500" y="6230620"/>
                    <a:pt x="5397500" y="6092190"/>
                  </a:cubicBezTo>
                  <a:lnTo>
                    <a:pt x="5397500" y="4145280"/>
                  </a:lnTo>
                  <a:lnTo>
                    <a:pt x="5397500" y="2406650"/>
                  </a:lnTo>
                  <a:lnTo>
                    <a:pt x="5397500" y="471170"/>
                  </a:lnTo>
                  <a:lnTo>
                    <a:pt x="5397500" y="259080"/>
                  </a:lnTo>
                  <a:cubicBezTo>
                    <a:pt x="5396230" y="115570"/>
                    <a:pt x="5279390" y="0"/>
                    <a:pt x="5137150" y="0"/>
                  </a:cubicBezTo>
                  <a:close/>
                  <a:moveTo>
                    <a:pt x="259080" y="22860"/>
                  </a:moveTo>
                  <a:lnTo>
                    <a:pt x="5137150" y="22860"/>
                  </a:lnTo>
                  <a:cubicBezTo>
                    <a:pt x="5267960" y="22860"/>
                    <a:pt x="5373370" y="128270"/>
                    <a:pt x="5373370" y="259080"/>
                  </a:cubicBezTo>
                  <a:lnTo>
                    <a:pt x="5373370" y="459740"/>
                  </a:lnTo>
                  <a:lnTo>
                    <a:pt x="5147310" y="459740"/>
                  </a:lnTo>
                  <a:lnTo>
                    <a:pt x="22860" y="459740"/>
                  </a:lnTo>
                  <a:lnTo>
                    <a:pt x="22860" y="259080"/>
                  </a:lnTo>
                  <a:cubicBezTo>
                    <a:pt x="22860" y="128270"/>
                    <a:pt x="128270" y="22860"/>
                    <a:pt x="259080" y="22860"/>
                  </a:cubicBezTo>
                  <a:close/>
                  <a:moveTo>
                    <a:pt x="22860" y="6090920"/>
                  </a:moveTo>
                  <a:lnTo>
                    <a:pt x="22860" y="481330"/>
                  </a:lnTo>
                  <a:lnTo>
                    <a:pt x="5137150" y="481330"/>
                  </a:lnTo>
                  <a:lnTo>
                    <a:pt x="5137150" y="6327140"/>
                  </a:lnTo>
                  <a:lnTo>
                    <a:pt x="259080" y="6327140"/>
                  </a:lnTo>
                  <a:cubicBezTo>
                    <a:pt x="128270" y="6327140"/>
                    <a:pt x="22860" y="6221730"/>
                    <a:pt x="22860" y="6090920"/>
                  </a:cubicBezTo>
                  <a:close/>
                  <a:moveTo>
                    <a:pt x="5373370" y="6090920"/>
                  </a:moveTo>
                  <a:cubicBezTo>
                    <a:pt x="5373370" y="6214110"/>
                    <a:pt x="5279390" y="6314440"/>
                    <a:pt x="5158740" y="6325870"/>
                  </a:cubicBezTo>
                  <a:lnTo>
                    <a:pt x="5158740" y="4216400"/>
                  </a:lnTo>
                  <a:cubicBezTo>
                    <a:pt x="5181600" y="4248150"/>
                    <a:pt x="5218430" y="4269740"/>
                    <a:pt x="5260340" y="4269740"/>
                  </a:cubicBezTo>
                  <a:lnTo>
                    <a:pt x="5270500" y="4269740"/>
                  </a:lnTo>
                  <a:cubicBezTo>
                    <a:pt x="5312410" y="4269740"/>
                    <a:pt x="5350510" y="4248150"/>
                    <a:pt x="5372100" y="4216400"/>
                  </a:cubicBezTo>
                  <a:lnTo>
                    <a:pt x="5372100" y="6090920"/>
                  </a:lnTo>
                  <a:lnTo>
                    <a:pt x="5373370" y="6090920"/>
                  </a:lnTo>
                  <a:close/>
                  <a:moveTo>
                    <a:pt x="5158740" y="4145280"/>
                  </a:moveTo>
                  <a:lnTo>
                    <a:pt x="5158740" y="2406650"/>
                  </a:lnTo>
                  <a:cubicBezTo>
                    <a:pt x="5158740" y="2350770"/>
                    <a:pt x="5204460" y="2305050"/>
                    <a:pt x="5260340" y="2305050"/>
                  </a:cubicBezTo>
                  <a:lnTo>
                    <a:pt x="5270500" y="2305050"/>
                  </a:lnTo>
                  <a:cubicBezTo>
                    <a:pt x="5326380" y="2305050"/>
                    <a:pt x="5372100" y="2350770"/>
                    <a:pt x="5372100" y="2406650"/>
                  </a:cubicBezTo>
                  <a:lnTo>
                    <a:pt x="5372100" y="4145280"/>
                  </a:lnTo>
                  <a:cubicBezTo>
                    <a:pt x="5372100" y="4201160"/>
                    <a:pt x="5326380" y="4246880"/>
                    <a:pt x="5270500" y="4246880"/>
                  </a:cubicBezTo>
                  <a:lnTo>
                    <a:pt x="5260340" y="4246880"/>
                  </a:lnTo>
                  <a:cubicBezTo>
                    <a:pt x="5204460" y="4246880"/>
                    <a:pt x="5158740" y="4201160"/>
                    <a:pt x="5158740" y="4145280"/>
                  </a:cubicBezTo>
                  <a:close/>
                  <a:moveTo>
                    <a:pt x="5271770" y="2282190"/>
                  </a:moveTo>
                  <a:lnTo>
                    <a:pt x="5261610" y="2282190"/>
                  </a:lnTo>
                  <a:cubicBezTo>
                    <a:pt x="5219700" y="2282190"/>
                    <a:pt x="5181600" y="2303780"/>
                    <a:pt x="5160010" y="2335530"/>
                  </a:cubicBezTo>
                  <a:lnTo>
                    <a:pt x="5160010" y="481330"/>
                  </a:lnTo>
                  <a:lnTo>
                    <a:pt x="5374640" y="481330"/>
                  </a:lnTo>
                  <a:lnTo>
                    <a:pt x="5374640" y="2334260"/>
                  </a:lnTo>
                  <a:cubicBezTo>
                    <a:pt x="5350510" y="2303780"/>
                    <a:pt x="5313680" y="2282190"/>
                    <a:pt x="5271770" y="2282190"/>
                  </a:cubicBezTo>
                  <a:close/>
                  <a:moveTo>
                    <a:pt x="302260" y="332740"/>
                  </a:moveTo>
                  <a:cubicBezTo>
                    <a:pt x="353060" y="332740"/>
                    <a:pt x="394970" y="290830"/>
                    <a:pt x="394970" y="240030"/>
                  </a:cubicBezTo>
                  <a:cubicBezTo>
                    <a:pt x="394970" y="189230"/>
                    <a:pt x="353060" y="147320"/>
                    <a:pt x="302260" y="147320"/>
                  </a:cubicBezTo>
                  <a:cubicBezTo>
                    <a:pt x="251460" y="147320"/>
                    <a:pt x="209550" y="190500"/>
                    <a:pt x="209550" y="241300"/>
                  </a:cubicBezTo>
                  <a:cubicBezTo>
                    <a:pt x="209550" y="292100"/>
                    <a:pt x="251460" y="332740"/>
                    <a:pt x="302260" y="332740"/>
                  </a:cubicBezTo>
                  <a:close/>
                  <a:moveTo>
                    <a:pt x="302260" y="171450"/>
                  </a:moveTo>
                  <a:cubicBezTo>
                    <a:pt x="340360" y="171450"/>
                    <a:pt x="372110" y="203200"/>
                    <a:pt x="372110" y="241300"/>
                  </a:cubicBezTo>
                  <a:cubicBezTo>
                    <a:pt x="372110" y="279400"/>
                    <a:pt x="340360" y="311150"/>
                    <a:pt x="302260" y="311150"/>
                  </a:cubicBezTo>
                  <a:cubicBezTo>
                    <a:pt x="264160" y="311150"/>
                    <a:pt x="232410" y="279400"/>
                    <a:pt x="232410" y="241300"/>
                  </a:cubicBezTo>
                  <a:cubicBezTo>
                    <a:pt x="232410" y="201930"/>
                    <a:pt x="264160" y="171450"/>
                    <a:pt x="302260" y="171450"/>
                  </a:cubicBezTo>
                  <a:close/>
                  <a:moveTo>
                    <a:pt x="546100" y="332740"/>
                  </a:moveTo>
                  <a:cubicBezTo>
                    <a:pt x="596900" y="332740"/>
                    <a:pt x="638810" y="290830"/>
                    <a:pt x="638810" y="240030"/>
                  </a:cubicBezTo>
                  <a:cubicBezTo>
                    <a:pt x="638810" y="189230"/>
                    <a:pt x="596900" y="148590"/>
                    <a:pt x="546100" y="148590"/>
                  </a:cubicBezTo>
                  <a:cubicBezTo>
                    <a:pt x="495300" y="148590"/>
                    <a:pt x="454660" y="190500"/>
                    <a:pt x="454660" y="241300"/>
                  </a:cubicBezTo>
                  <a:cubicBezTo>
                    <a:pt x="454660" y="292100"/>
                    <a:pt x="495300" y="332740"/>
                    <a:pt x="546100" y="332740"/>
                  </a:cubicBezTo>
                  <a:close/>
                  <a:moveTo>
                    <a:pt x="546100" y="171450"/>
                  </a:moveTo>
                  <a:cubicBezTo>
                    <a:pt x="584200" y="171450"/>
                    <a:pt x="615950" y="203200"/>
                    <a:pt x="615950" y="241300"/>
                  </a:cubicBezTo>
                  <a:cubicBezTo>
                    <a:pt x="615950" y="279400"/>
                    <a:pt x="584200" y="311150"/>
                    <a:pt x="546100" y="311150"/>
                  </a:cubicBezTo>
                  <a:cubicBezTo>
                    <a:pt x="508000" y="311150"/>
                    <a:pt x="476250" y="279400"/>
                    <a:pt x="476250" y="241300"/>
                  </a:cubicBezTo>
                  <a:cubicBezTo>
                    <a:pt x="476250" y="201930"/>
                    <a:pt x="508000" y="171450"/>
                    <a:pt x="546100" y="171450"/>
                  </a:cubicBezTo>
                  <a:close/>
                  <a:moveTo>
                    <a:pt x="791210" y="332740"/>
                  </a:moveTo>
                  <a:cubicBezTo>
                    <a:pt x="842010" y="332740"/>
                    <a:pt x="883920" y="290830"/>
                    <a:pt x="883920" y="240030"/>
                  </a:cubicBezTo>
                  <a:cubicBezTo>
                    <a:pt x="883920" y="189230"/>
                    <a:pt x="842010" y="147320"/>
                    <a:pt x="791210" y="147320"/>
                  </a:cubicBezTo>
                  <a:cubicBezTo>
                    <a:pt x="740410" y="147320"/>
                    <a:pt x="698500" y="190500"/>
                    <a:pt x="698500" y="241300"/>
                  </a:cubicBezTo>
                  <a:cubicBezTo>
                    <a:pt x="698500" y="292100"/>
                    <a:pt x="740410" y="332740"/>
                    <a:pt x="791210" y="332740"/>
                  </a:cubicBezTo>
                  <a:close/>
                  <a:moveTo>
                    <a:pt x="791210" y="171450"/>
                  </a:moveTo>
                  <a:cubicBezTo>
                    <a:pt x="829310" y="171450"/>
                    <a:pt x="861060" y="203200"/>
                    <a:pt x="861060" y="241300"/>
                  </a:cubicBezTo>
                  <a:cubicBezTo>
                    <a:pt x="861060" y="279400"/>
                    <a:pt x="829310" y="311150"/>
                    <a:pt x="791210" y="311150"/>
                  </a:cubicBezTo>
                  <a:cubicBezTo>
                    <a:pt x="753110" y="311150"/>
                    <a:pt x="721360" y="279400"/>
                    <a:pt x="721360" y="241300"/>
                  </a:cubicBezTo>
                  <a:cubicBezTo>
                    <a:pt x="721360" y="201930"/>
                    <a:pt x="751840" y="171450"/>
                    <a:pt x="791210" y="171450"/>
                  </a:cubicBezTo>
                  <a:close/>
                </a:path>
              </a:pathLst>
            </a:custGeom>
            <a:solidFill>
              <a:srgbClr val="000000"/>
            </a:solidFill>
          </p:spPr>
        </p:sp>
      </p:grpSp>
      <p:sp>
        <p:nvSpPr>
          <p:cNvPr id="21" name="TextBox 11">
            <a:extLst>
              <a:ext uri="{FF2B5EF4-FFF2-40B4-BE49-F238E27FC236}">
                <a16:creationId xmlns:a16="http://schemas.microsoft.com/office/drawing/2014/main" id="{E4513E03-737E-AA4A-16CF-FCEDB6AB1B3B}"/>
              </a:ext>
            </a:extLst>
          </p:cNvPr>
          <p:cNvSpPr txBox="1"/>
          <p:nvPr/>
        </p:nvSpPr>
        <p:spPr>
          <a:xfrm>
            <a:off x="10392069" y="1049793"/>
            <a:ext cx="6072164" cy="746679"/>
          </a:xfrm>
          <a:prstGeom prst="rect">
            <a:avLst/>
          </a:prstGeom>
        </p:spPr>
        <p:txBody>
          <a:bodyPr wrap="square" lIns="0" tIns="0" rIns="0" bIns="0" rtlCol="0" anchor="t">
            <a:spAutoFit/>
          </a:bodyPr>
          <a:lstStyle/>
          <a:p>
            <a:pPr marL="0" lvl="0" indent="0" algn="l">
              <a:lnSpc>
                <a:spcPts val="6622"/>
              </a:lnSpc>
            </a:pPr>
            <a:r>
              <a:rPr lang="en-US" sz="3200" spc="145" dirty="0">
                <a:solidFill>
                  <a:srgbClr val="000000"/>
                </a:solidFill>
                <a:latin typeface="TDTD와이즈굴림"/>
                <a:ea typeface="TDTD와이즈굴림"/>
                <a:cs typeface="TDTD와이즈굴림"/>
                <a:sym typeface="TDTD와이즈굴림"/>
              </a:rPr>
              <a:t>[ </a:t>
            </a:r>
            <a:r>
              <a:rPr lang="ko-KR" altLang="en-US" sz="3200" spc="145" dirty="0">
                <a:solidFill>
                  <a:srgbClr val="000000"/>
                </a:solidFill>
                <a:latin typeface="TDTD와이즈굴림"/>
                <a:ea typeface="TDTD와이즈굴림"/>
                <a:cs typeface="TDTD와이즈굴림"/>
                <a:sym typeface="TDTD와이즈굴림"/>
              </a:rPr>
              <a:t>성능 평과 결과</a:t>
            </a:r>
            <a:r>
              <a:rPr lang="en-US" sz="3200" spc="145" dirty="0">
                <a:solidFill>
                  <a:srgbClr val="000000"/>
                </a:solidFill>
                <a:latin typeface="TDTD와이즈굴림"/>
                <a:ea typeface="TDTD와이즈굴림"/>
                <a:cs typeface="TDTD와이즈굴림"/>
                <a:sym typeface="TDTD와이즈굴림"/>
              </a:rPr>
              <a:t>] </a:t>
            </a:r>
          </a:p>
        </p:txBody>
      </p:sp>
      <p:sp>
        <p:nvSpPr>
          <p:cNvPr id="22" name="TextBox 12">
            <a:extLst>
              <a:ext uri="{FF2B5EF4-FFF2-40B4-BE49-F238E27FC236}">
                <a16:creationId xmlns:a16="http://schemas.microsoft.com/office/drawing/2014/main" id="{2EBF0151-4E6D-A778-BF4A-0D70CFEE9365}"/>
              </a:ext>
            </a:extLst>
          </p:cNvPr>
          <p:cNvSpPr txBox="1"/>
          <p:nvPr/>
        </p:nvSpPr>
        <p:spPr>
          <a:xfrm>
            <a:off x="10293147" y="2702929"/>
            <a:ext cx="6435277" cy="5834867"/>
          </a:xfrm>
          <a:prstGeom prst="rect">
            <a:avLst/>
          </a:prstGeom>
        </p:spPr>
        <p:txBody>
          <a:bodyPr wrap="square" lIns="0" tIns="0" rIns="0" bIns="0" rtlCol="0" anchor="t">
            <a:spAutoFit/>
          </a:bodyPr>
          <a:lstStyle/>
          <a:p>
            <a:pPr algn="l">
              <a:lnSpc>
                <a:spcPts val="4550"/>
              </a:lnSpc>
            </a:pPr>
            <a:r>
              <a:rPr lang="ko-KR" altLang="en-US" sz="2400" dirty="0">
                <a:solidFill>
                  <a:srgbClr val="000000"/>
                </a:solidFill>
                <a:latin typeface="Balsamiq Sans"/>
                <a:ea typeface="Balsamiq Sans"/>
                <a:cs typeface="Balsamiq Sans"/>
                <a:sym typeface="Balsamiq Sans"/>
              </a:rPr>
              <a:t>데이터 정확성</a:t>
            </a:r>
            <a:r>
              <a:rPr lang="en-US" altLang="ko-KR" sz="2400" dirty="0">
                <a:solidFill>
                  <a:srgbClr val="000000"/>
                </a:solidFill>
                <a:latin typeface="Balsamiq Sans"/>
                <a:ea typeface="Balsamiq Sans"/>
                <a:cs typeface="Balsamiq Sans"/>
                <a:sym typeface="Balsamiq Sans"/>
              </a:rPr>
              <a:t>: </a:t>
            </a:r>
            <a:r>
              <a:rPr lang="ko-KR" altLang="en-US" sz="2400" dirty="0" err="1">
                <a:solidFill>
                  <a:srgbClr val="000000"/>
                </a:solidFill>
                <a:latin typeface="Balsamiq Sans"/>
                <a:ea typeface="Balsamiq Sans"/>
                <a:cs typeface="Balsamiq Sans"/>
                <a:sym typeface="Balsamiq Sans"/>
              </a:rPr>
              <a:t>아두이노에서</a:t>
            </a:r>
            <a:r>
              <a:rPr lang="ko-KR" altLang="en-US" sz="2400" dirty="0">
                <a:solidFill>
                  <a:srgbClr val="000000"/>
                </a:solidFill>
                <a:latin typeface="Balsamiq Sans"/>
                <a:ea typeface="Balsamiq Sans"/>
                <a:cs typeface="Balsamiq Sans"/>
                <a:sym typeface="Balsamiq Sans"/>
              </a:rPr>
              <a:t> 전송된 심박수 데이터와 웹페이지에 표시된 데이터가 일치하는 지 확인</a:t>
            </a:r>
            <a:endParaRPr lang="en-US" altLang="ko-KR" sz="2400" dirty="0">
              <a:solidFill>
                <a:srgbClr val="000000"/>
              </a:solidFill>
              <a:latin typeface="Balsamiq Sans"/>
              <a:ea typeface="Balsamiq Sans"/>
              <a:cs typeface="Balsamiq Sans"/>
              <a:sym typeface="Balsamiq Sans"/>
            </a:endParaRPr>
          </a:p>
          <a:p>
            <a:pPr marL="342900" indent="-342900" algn="l">
              <a:lnSpc>
                <a:spcPts val="4550"/>
              </a:lnSpc>
              <a:buFont typeface="Wingdings" panose="05000000000000000000" pitchFamily="2" charset="2"/>
              <a:buChar char="è"/>
            </a:pPr>
            <a:r>
              <a:rPr lang="ko-KR" altLang="en-US" sz="2400" dirty="0">
                <a:solidFill>
                  <a:srgbClr val="000000"/>
                </a:solidFill>
                <a:latin typeface="Balsamiq Sans"/>
                <a:ea typeface="Balsamiq Sans"/>
                <a:cs typeface="Balsamiq Sans"/>
                <a:sym typeface="Balsamiq Sans"/>
              </a:rPr>
              <a:t>데이터가 저장 및 표시되는 과정에서 </a:t>
            </a:r>
            <a:r>
              <a:rPr lang="ko-KR" altLang="en-US" sz="2400" dirty="0" err="1">
                <a:solidFill>
                  <a:srgbClr val="000000"/>
                </a:solidFill>
                <a:latin typeface="Balsamiq Sans"/>
                <a:ea typeface="Balsamiq Sans"/>
                <a:cs typeface="Balsamiq Sans"/>
                <a:sym typeface="Balsamiq Sans"/>
              </a:rPr>
              <a:t>정혹히</a:t>
            </a:r>
            <a:r>
              <a:rPr lang="ko-KR" altLang="en-US" sz="2400" dirty="0">
                <a:solidFill>
                  <a:srgbClr val="000000"/>
                </a:solidFill>
                <a:latin typeface="Balsamiq Sans"/>
                <a:ea typeface="Balsamiq Sans"/>
                <a:cs typeface="Balsamiq Sans"/>
                <a:sym typeface="Balsamiq Sans"/>
              </a:rPr>
              <a:t> 표시됨을 확인</a:t>
            </a:r>
            <a:endParaRPr lang="en-US" altLang="ko-KR" sz="2400" dirty="0">
              <a:solidFill>
                <a:srgbClr val="000000"/>
              </a:solidFill>
              <a:latin typeface="Balsamiq Sans"/>
              <a:ea typeface="Balsamiq Sans"/>
              <a:cs typeface="Balsamiq Sans"/>
              <a:sym typeface="Balsamiq Sans"/>
            </a:endParaRPr>
          </a:p>
          <a:p>
            <a:pPr marL="342900" indent="-342900" algn="l">
              <a:lnSpc>
                <a:spcPts val="4550"/>
              </a:lnSpc>
              <a:buFont typeface="Wingdings" panose="05000000000000000000" pitchFamily="2" charset="2"/>
              <a:buChar char="è"/>
            </a:pPr>
            <a:endParaRPr lang="en-US" sz="2400" dirty="0">
              <a:solidFill>
                <a:srgbClr val="000000"/>
              </a:solidFill>
              <a:latin typeface="Balsamiq Sans"/>
              <a:ea typeface="Balsamiq Sans"/>
              <a:cs typeface="Balsamiq Sans"/>
              <a:sym typeface="Balsamiq Sans"/>
            </a:endParaRPr>
          </a:p>
          <a:p>
            <a:pPr algn="l">
              <a:lnSpc>
                <a:spcPts val="4550"/>
              </a:lnSpc>
            </a:pPr>
            <a:r>
              <a:rPr lang="ko-KR" altLang="en-US" sz="2400" dirty="0">
                <a:solidFill>
                  <a:srgbClr val="000000"/>
                </a:solidFill>
                <a:latin typeface="Balsamiq Sans"/>
                <a:ea typeface="Balsamiq Sans"/>
                <a:cs typeface="Balsamiq Sans"/>
                <a:sym typeface="Balsamiq Sans"/>
              </a:rPr>
              <a:t>실시간으로 변화하는 심박수 데이터를 웹 페이지에서 정확이 반영하는지 확인</a:t>
            </a:r>
            <a:endParaRPr lang="en-US" altLang="ko-KR" sz="2400" dirty="0">
              <a:solidFill>
                <a:srgbClr val="000000"/>
              </a:solidFill>
              <a:latin typeface="Balsamiq Sans"/>
              <a:ea typeface="Balsamiq Sans"/>
              <a:cs typeface="Balsamiq Sans"/>
              <a:sym typeface="Balsamiq Sans"/>
            </a:endParaRPr>
          </a:p>
          <a:p>
            <a:pPr marL="342900" indent="-342900" algn="l">
              <a:lnSpc>
                <a:spcPts val="4550"/>
              </a:lnSpc>
              <a:buFont typeface="Wingdings" panose="05000000000000000000" pitchFamily="2" charset="2"/>
              <a:buChar char="è"/>
            </a:pPr>
            <a:r>
              <a:rPr lang="ko-KR" altLang="en-US" sz="2400" dirty="0">
                <a:solidFill>
                  <a:srgbClr val="000000"/>
                </a:solidFill>
                <a:latin typeface="Balsamiq Sans"/>
                <a:ea typeface="Balsamiq Sans"/>
                <a:cs typeface="Balsamiq Sans"/>
                <a:sym typeface="Balsamiq Sans"/>
              </a:rPr>
              <a:t>심박수가 상승하거나 하락할 때</a:t>
            </a:r>
            <a:r>
              <a:rPr lang="en-US" altLang="ko-KR" sz="2400" dirty="0">
                <a:solidFill>
                  <a:srgbClr val="000000"/>
                </a:solidFill>
                <a:latin typeface="Balsamiq Sans"/>
                <a:ea typeface="Balsamiq Sans"/>
                <a:cs typeface="Balsamiq Sans"/>
                <a:sym typeface="Balsamiq Sans"/>
              </a:rPr>
              <a:t>, </a:t>
            </a:r>
            <a:r>
              <a:rPr lang="ko-KR" altLang="en-US" sz="2400" dirty="0">
                <a:solidFill>
                  <a:srgbClr val="000000"/>
                </a:solidFill>
                <a:latin typeface="Balsamiq Sans"/>
                <a:ea typeface="Balsamiq Sans"/>
                <a:cs typeface="Balsamiq Sans"/>
                <a:sym typeface="Balsamiq Sans"/>
              </a:rPr>
              <a:t>웹페이지에 즉각적으로 변화가 반영됨을 확인</a:t>
            </a:r>
            <a:endParaRPr lang="en-US" altLang="ko-KR" sz="2400" dirty="0">
              <a:solidFill>
                <a:srgbClr val="000000"/>
              </a:solidFill>
              <a:latin typeface="Balsamiq Sans"/>
              <a:ea typeface="Balsamiq Sans"/>
              <a:cs typeface="Balsamiq Sans"/>
              <a:sym typeface="Balsamiq Sans"/>
            </a:endParaRPr>
          </a:p>
        </p:txBody>
      </p:sp>
      <p:sp>
        <p:nvSpPr>
          <p:cNvPr id="13" name="Freeform 13"/>
          <p:cNvSpPr/>
          <p:nvPr/>
        </p:nvSpPr>
        <p:spPr>
          <a:xfrm rot="-3881565" flipH="1">
            <a:off x="16300291" y="8704110"/>
            <a:ext cx="555843" cy="1222509"/>
          </a:xfrm>
          <a:custGeom>
            <a:avLst/>
            <a:gdLst/>
            <a:ahLst/>
            <a:cxnLst/>
            <a:rect l="l" t="t" r="r" b="b"/>
            <a:pathLst>
              <a:path w="555843" h="973029">
                <a:moveTo>
                  <a:pt x="555843" y="0"/>
                </a:moveTo>
                <a:lnTo>
                  <a:pt x="0" y="0"/>
                </a:lnTo>
                <a:lnTo>
                  <a:pt x="0" y="973030"/>
                </a:lnTo>
                <a:lnTo>
                  <a:pt x="555843" y="973030"/>
                </a:lnTo>
                <a:lnTo>
                  <a:pt x="55584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ko-KR" altLang="en-US" dirty="0"/>
          </a:p>
        </p:txBody>
      </p:sp>
    </p:spTree>
    <p:extLst>
      <p:ext uri="{BB962C8B-B14F-4D97-AF65-F5344CB8AC3E}">
        <p14:creationId xmlns:p14="http://schemas.microsoft.com/office/powerpoint/2010/main" val="2693839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38249">
            <a:off x="4747152" y="1419148"/>
            <a:ext cx="1647689" cy="1147391"/>
          </a:xfrm>
          <a:custGeom>
            <a:avLst/>
            <a:gdLst/>
            <a:ahLst/>
            <a:cxnLst/>
            <a:rect l="l" t="t" r="r" b="b"/>
            <a:pathLst>
              <a:path w="1647689" h="1147391">
                <a:moveTo>
                  <a:pt x="0" y="0"/>
                </a:moveTo>
                <a:lnTo>
                  <a:pt x="1647689" y="0"/>
                </a:lnTo>
                <a:lnTo>
                  <a:pt x="1647689" y="1147391"/>
                </a:lnTo>
                <a:lnTo>
                  <a:pt x="0" y="11473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dirty="0"/>
          </a:p>
        </p:txBody>
      </p:sp>
      <p:sp>
        <p:nvSpPr>
          <p:cNvPr id="3" name="TextBox 3"/>
          <p:cNvSpPr txBox="1"/>
          <p:nvPr/>
        </p:nvSpPr>
        <p:spPr>
          <a:xfrm>
            <a:off x="990600" y="785120"/>
            <a:ext cx="10869207" cy="866391"/>
          </a:xfrm>
          <a:prstGeom prst="rect">
            <a:avLst/>
          </a:prstGeom>
        </p:spPr>
        <p:txBody>
          <a:bodyPr wrap="square" lIns="0" tIns="0" rIns="0" bIns="0" rtlCol="0" anchor="t">
            <a:spAutoFit/>
          </a:bodyPr>
          <a:lstStyle/>
          <a:p>
            <a:pPr marL="0" lvl="0" indent="0" algn="l">
              <a:lnSpc>
                <a:spcPts val="6622"/>
              </a:lnSpc>
            </a:pPr>
            <a:r>
              <a:rPr lang="en-US" sz="6622" spc="145" dirty="0">
                <a:solidFill>
                  <a:srgbClr val="000000"/>
                </a:solidFill>
                <a:latin typeface="TDTD와이즈굴림"/>
                <a:ea typeface="TDTD와이즈굴림"/>
                <a:cs typeface="TDTD와이즈굴림"/>
                <a:sym typeface="TDTD와이즈굴림"/>
              </a:rPr>
              <a:t>[</a:t>
            </a:r>
            <a:r>
              <a:rPr lang="ko-KR" altLang="en-US" sz="6622" spc="145" dirty="0">
                <a:solidFill>
                  <a:srgbClr val="000000"/>
                </a:solidFill>
                <a:latin typeface="TDTD와이즈굴림"/>
                <a:ea typeface="TDTD와이즈굴림"/>
                <a:cs typeface="TDTD와이즈굴림"/>
                <a:sym typeface="TDTD와이즈굴림"/>
              </a:rPr>
              <a:t>배포과정</a:t>
            </a:r>
            <a:r>
              <a:rPr lang="en-US" altLang="ko-KR" sz="6622" spc="145" dirty="0">
                <a:solidFill>
                  <a:srgbClr val="000000"/>
                </a:solidFill>
                <a:latin typeface="TDTD와이즈굴림"/>
                <a:ea typeface="TDTD와이즈굴림"/>
                <a:cs typeface="TDTD와이즈굴림"/>
                <a:sym typeface="TDTD와이즈굴림"/>
              </a:rPr>
              <a:t>]</a:t>
            </a:r>
            <a:endParaRPr lang="en-US" sz="6622" spc="145" dirty="0">
              <a:solidFill>
                <a:srgbClr val="000000"/>
              </a:solidFill>
              <a:latin typeface="TDTD와이즈굴림"/>
              <a:ea typeface="TDTD와이즈굴림"/>
              <a:cs typeface="TDTD와이즈굴림"/>
              <a:sym typeface="TDTD와이즈굴림"/>
            </a:endParaRPr>
          </a:p>
        </p:txBody>
      </p:sp>
      <p:sp>
        <p:nvSpPr>
          <p:cNvPr id="5" name="TextBox 4">
            <a:extLst>
              <a:ext uri="{FF2B5EF4-FFF2-40B4-BE49-F238E27FC236}">
                <a16:creationId xmlns:a16="http://schemas.microsoft.com/office/drawing/2014/main" id="{B216F5F9-D333-1039-19B3-6E0EDA5EB46F}"/>
              </a:ext>
            </a:extLst>
          </p:cNvPr>
          <p:cNvSpPr txBox="1"/>
          <p:nvPr/>
        </p:nvSpPr>
        <p:spPr>
          <a:xfrm>
            <a:off x="1219200" y="2455554"/>
            <a:ext cx="15849600" cy="6986528"/>
          </a:xfrm>
          <a:prstGeom prst="rect">
            <a:avLst/>
          </a:prstGeom>
          <a:noFill/>
        </p:spPr>
        <p:txBody>
          <a:bodyPr wrap="square" rtlCol="0">
            <a:spAutoFit/>
          </a:bodyPr>
          <a:lstStyle/>
          <a:p>
            <a:r>
              <a:rPr lang="en-US" altLang="ko-KR" sz="3200" dirty="0" err="1">
                <a:latin typeface="Balsamiq Sans" panose="020B0600000101010101" charset="0"/>
                <a:ea typeface="LG Smart UI Bold" panose="020B0800000101010101" pitchFamily="50" charset="-127"/>
              </a:rPr>
              <a:t>Github</a:t>
            </a:r>
            <a:r>
              <a:rPr lang="ko-KR" altLang="en-US" sz="3200" dirty="0">
                <a:latin typeface="Balsamiq Sans" panose="020B0600000101010101" charset="0"/>
                <a:ea typeface="LG Smart UI Bold" panose="020B0800000101010101" pitchFamily="50" charset="-127"/>
              </a:rPr>
              <a:t>에 새로운 저장소를 생성해 코드를 준비했다</a:t>
            </a:r>
            <a:r>
              <a:rPr lang="en-US" altLang="ko-KR" sz="3200" dirty="0">
                <a:latin typeface="Balsamiq Sans" panose="020B0600000101010101" charset="0"/>
                <a:ea typeface="LG Smart UI Bold" panose="020B0800000101010101" pitchFamily="50" charset="-127"/>
              </a:rPr>
              <a:t>. </a:t>
            </a:r>
            <a:r>
              <a:rPr lang="ko-KR" altLang="en-US" sz="3200" dirty="0">
                <a:latin typeface="Balsamiq Sans" panose="020B0600000101010101" charset="0"/>
                <a:ea typeface="LG Smart UI Bold" panose="020B0800000101010101" pitchFamily="50" charset="-127"/>
              </a:rPr>
              <a:t>최종적으로 배포할 코드를 로컬 </a:t>
            </a:r>
            <a:r>
              <a:rPr lang="ko-KR" altLang="en-US" sz="3200" dirty="0" err="1">
                <a:latin typeface="Balsamiq Sans" panose="020B0600000101010101" charset="0"/>
                <a:ea typeface="LG Smart UI Bold" panose="020B0800000101010101" pitchFamily="50" charset="-127"/>
              </a:rPr>
              <a:t>호나경에서</a:t>
            </a:r>
            <a:r>
              <a:rPr lang="ko-KR" altLang="en-US" sz="3200" dirty="0">
                <a:latin typeface="Balsamiq Sans" panose="020B0600000101010101" charset="0"/>
                <a:ea typeface="LG Smart UI Bold" panose="020B0800000101010101" pitchFamily="50" charset="-127"/>
              </a:rPr>
              <a:t> 개발 및 테스트한 후 해당 내용을 </a:t>
            </a:r>
            <a:r>
              <a:rPr lang="en-US" altLang="ko-KR" sz="3200" dirty="0" err="1">
                <a:latin typeface="Balsamiq Sans" panose="020B0600000101010101" charset="0"/>
                <a:ea typeface="LG Smart UI Bold" panose="020B0800000101010101" pitchFamily="50" charset="-127"/>
              </a:rPr>
              <a:t>github</a:t>
            </a:r>
            <a:r>
              <a:rPr lang="en-US" altLang="ko-KR" sz="3200" dirty="0">
                <a:latin typeface="Balsamiq Sans" panose="020B0600000101010101" charset="0"/>
                <a:ea typeface="LG Smart UI Bold" panose="020B0800000101010101" pitchFamily="50" charset="-127"/>
              </a:rPr>
              <a:t> </a:t>
            </a:r>
            <a:r>
              <a:rPr lang="ko-KR" altLang="en-US" sz="3200" dirty="0">
                <a:latin typeface="Balsamiq Sans" panose="020B0600000101010101" charset="0"/>
                <a:ea typeface="LG Smart UI Bold" panose="020B0800000101010101" pitchFamily="50" charset="-127"/>
              </a:rPr>
              <a:t>저장소의 배포 브런치에 커밋하고 </a:t>
            </a:r>
            <a:r>
              <a:rPr lang="ko-KR" altLang="en-US" sz="3200" dirty="0" err="1">
                <a:latin typeface="Balsamiq Sans" panose="020B0600000101010101" charset="0"/>
                <a:ea typeface="LG Smart UI Bold" panose="020B0800000101010101" pitchFamily="50" charset="-127"/>
              </a:rPr>
              <a:t>푸시했다</a:t>
            </a:r>
            <a:r>
              <a:rPr lang="en-US" altLang="ko-KR" sz="3200" dirty="0">
                <a:latin typeface="Balsamiq Sans" panose="020B0600000101010101" charset="0"/>
                <a:ea typeface="LG Smart UI Bold" panose="020B0800000101010101" pitchFamily="50" charset="-127"/>
              </a:rPr>
              <a:t>.</a:t>
            </a:r>
          </a:p>
          <a:p>
            <a:r>
              <a:rPr lang="en-US" altLang="ko-KR" sz="3200" dirty="0" err="1">
                <a:latin typeface="Balsamiq Sans" panose="020B0600000101010101" charset="0"/>
                <a:ea typeface="LG Smart UI Bold" panose="020B0800000101010101" pitchFamily="50" charset="-127"/>
              </a:rPr>
              <a:t>Github</a:t>
            </a:r>
            <a:r>
              <a:rPr lang="ko-KR" altLang="en-US" sz="3200" dirty="0">
                <a:latin typeface="Balsamiq Sans" panose="020B0600000101010101" charset="0"/>
                <a:ea typeface="LG Smart UI Bold" panose="020B0800000101010101" pitchFamily="50" charset="-127"/>
              </a:rPr>
              <a:t>와 </a:t>
            </a:r>
            <a:r>
              <a:rPr lang="en-US" altLang="ko-KR" sz="3200" dirty="0" err="1">
                <a:latin typeface="Balsamiq Sans" panose="020B0600000101010101" charset="0"/>
                <a:ea typeface="LG Smart UI Bold" panose="020B0800000101010101" pitchFamily="50" charset="-127"/>
              </a:rPr>
              <a:t>reder</a:t>
            </a:r>
            <a:r>
              <a:rPr lang="ko-KR" altLang="en-US" sz="3200" dirty="0">
                <a:latin typeface="Balsamiq Sans" panose="020B0600000101010101" charset="0"/>
                <a:ea typeface="LG Smart UI Bold" panose="020B0800000101010101" pitchFamily="50" charset="-127"/>
              </a:rPr>
              <a:t>를 연동하여</a:t>
            </a:r>
            <a:r>
              <a:rPr lang="en-US" altLang="ko-KR" sz="3200" dirty="0">
                <a:latin typeface="Balsamiq Sans" panose="020B0600000101010101" charset="0"/>
                <a:ea typeface="LG Smart UI Bold" panose="020B0800000101010101" pitchFamily="50" charset="-127"/>
              </a:rPr>
              <a:t> </a:t>
            </a:r>
            <a:r>
              <a:rPr lang="en-US" altLang="ko-KR" sz="3200" dirty="0" err="1">
                <a:latin typeface="Balsamiq Sans" panose="020B0600000101010101" charset="0"/>
                <a:ea typeface="LG Smart UI Bold" panose="020B0800000101010101" pitchFamily="50" charset="-127"/>
              </a:rPr>
              <a:t>github</a:t>
            </a:r>
            <a:r>
              <a:rPr lang="en-US" altLang="ko-KR" sz="3200" dirty="0">
                <a:latin typeface="Balsamiq Sans" panose="020B0600000101010101" charset="0"/>
                <a:ea typeface="LG Smart UI Bold" panose="020B0800000101010101" pitchFamily="50" charset="-127"/>
              </a:rPr>
              <a:t> </a:t>
            </a:r>
            <a:r>
              <a:rPr lang="ko-KR" altLang="en-US" sz="3200" dirty="0">
                <a:latin typeface="Balsamiq Sans" panose="020B0600000101010101" charset="0"/>
                <a:ea typeface="LG Smart UI Bold" panose="020B0800000101010101" pitchFamily="50" charset="-127"/>
              </a:rPr>
              <a:t>저장소에 접근할 수 있도록 </a:t>
            </a:r>
            <a:r>
              <a:rPr lang="ko-KR" altLang="en-US" sz="3200" dirty="0" err="1">
                <a:latin typeface="Balsamiq Sans" panose="020B0600000101010101" charset="0"/>
                <a:ea typeface="LG Smart UI Bold" panose="020B0800000101010101" pitchFamily="50" charset="-127"/>
              </a:rPr>
              <a:t>설정헀다</a:t>
            </a:r>
            <a:r>
              <a:rPr lang="en-US" altLang="ko-KR" sz="3200" dirty="0">
                <a:latin typeface="Balsamiq Sans" panose="020B0600000101010101" charset="0"/>
                <a:ea typeface="LG Smart UI Bold" panose="020B0800000101010101" pitchFamily="50" charset="-127"/>
              </a:rPr>
              <a:t>.</a:t>
            </a:r>
          </a:p>
          <a:p>
            <a:r>
              <a:rPr lang="en-US" altLang="ko-KR" sz="3200" dirty="0">
                <a:latin typeface="Balsamiq Sans" panose="020B0600000101010101" charset="0"/>
                <a:ea typeface="LG Smart UI Bold" panose="020B0800000101010101" pitchFamily="50" charset="-127"/>
              </a:rPr>
              <a:t>Flask </a:t>
            </a:r>
            <a:r>
              <a:rPr lang="ko-KR" altLang="en-US" sz="3200" dirty="0">
                <a:latin typeface="Balsamiq Sans" panose="020B0600000101010101" charset="0"/>
                <a:ea typeface="LG Smart UI Bold" panose="020B0800000101010101" pitchFamily="50" charset="-127"/>
              </a:rPr>
              <a:t>기반으로 개발되었기 때문에 </a:t>
            </a:r>
            <a:r>
              <a:rPr lang="en-US" altLang="ko-KR" sz="3200" dirty="0">
                <a:latin typeface="Balsamiq Sans" panose="020B0600000101010101" charset="0"/>
                <a:ea typeface="LG Smart UI Bold" panose="020B0800000101010101" pitchFamily="50" charset="-127"/>
              </a:rPr>
              <a:t>python </a:t>
            </a:r>
            <a:r>
              <a:rPr lang="ko-KR" altLang="en-US" sz="3200" dirty="0">
                <a:latin typeface="Balsamiq Sans" panose="020B0600000101010101" charset="0"/>
                <a:ea typeface="LG Smart UI Bold" panose="020B0800000101010101" pitchFamily="50" charset="-127"/>
              </a:rPr>
              <a:t>런타임을 선택하여 </a:t>
            </a:r>
            <a:r>
              <a:rPr lang="en-US" altLang="ko-KR" sz="3200" dirty="0" err="1">
                <a:latin typeface="Balsamiq Sans" panose="020B0600000101010101" charset="0"/>
                <a:ea typeface="LG Smart UI Bold" panose="020B0800000101010101" pitchFamily="50" charset="-127"/>
              </a:rPr>
              <a:t>gunocorn</a:t>
            </a:r>
            <a:r>
              <a:rPr lang="en-US" altLang="ko-KR" sz="3200" dirty="0">
                <a:latin typeface="Balsamiq Sans" panose="020B0600000101010101" charset="0"/>
                <a:ea typeface="LG Smart UI Bold" panose="020B0800000101010101" pitchFamily="50" charset="-127"/>
              </a:rPr>
              <a:t> </a:t>
            </a:r>
            <a:r>
              <a:rPr lang="ko-KR" altLang="en-US" sz="3200" dirty="0">
                <a:latin typeface="Balsamiq Sans" panose="020B0600000101010101" charset="0"/>
                <a:ea typeface="LG Smart UI Bold" panose="020B0800000101010101" pitchFamily="50" charset="-127"/>
              </a:rPr>
              <a:t>명령어를 사용하였다</a:t>
            </a:r>
            <a:r>
              <a:rPr lang="en-US" altLang="ko-KR" sz="3200" dirty="0">
                <a:latin typeface="Balsamiq Sans" panose="020B0600000101010101" charset="0"/>
                <a:ea typeface="LG Smart UI Bold" panose="020B0800000101010101" pitchFamily="50" charset="-127"/>
              </a:rPr>
              <a:t>.</a:t>
            </a:r>
          </a:p>
          <a:p>
            <a:r>
              <a:rPr lang="ko-KR" altLang="en-US" sz="3200" dirty="0">
                <a:latin typeface="Balsamiq Sans" panose="020B0600000101010101" charset="0"/>
                <a:ea typeface="LG Smart UI Bold" panose="020B0800000101010101" pitchFamily="50" charset="-127"/>
              </a:rPr>
              <a:t>배포 설정 완료 후 </a:t>
            </a:r>
            <a:r>
              <a:rPr lang="en-US" altLang="ko-KR" sz="3200" dirty="0">
                <a:latin typeface="Balsamiq Sans" panose="020B0600000101010101" charset="0"/>
                <a:ea typeface="LG Smart UI Bold" panose="020B0800000101010101" pitchFamily="50" charset="-127"/>
              </a:rPr>
              <a:t>render</a:t>
            </a:r>
            <a:r>
              <a:rPr lang="ko-KR" altLang="en-US" sz="3200" dirty="0">
                <a:latin typeface="Balsamiq Sans" panose="020B0600000101010101" charset="0"/>
                <a:ea typeface="LG Smart UI Bold" panose="020B0800000101010101" pitchFamily="50" charset="-127"/>
              </a:rPr>
              <a:t>는 </a:t>
            </a:r>
            <a:r>
              <a:rPr lang="en-US" altLang="ko-KR" sz="3200" dirty="0" err="1">
                <a:latin typeface="Balsamiq Sans" panose="020B0600000101010101" charset="0"/>
                <a:ea typeface="LG Smart UI Bold" panose="020B0800000101010101" pitchFamily="50" charset="-127"/>
              </a:rPr>
              <a:t>github</a:t>
            </a:r>
            <a:r>
              <a:rPr lang="en-US" altLang="ko-KR" sz="3200" dirty="0">
                <a:latin typeface="Balsamiq Sans" panose="020B0600000101010101" charset="0"/>
                <a:ea typeface="LG Smart UI Bold" panose="020B0800000101010101" pitchFamily="50" charset="-127"/>
              </a:rPr>
              <a:t> </a:t>
            </a:r>
            <a:r>
              <a:rPr lang="ko-KR" altLang="en-US" sz="3200" dirty="0">
                <a:latin typeface="Balsamiq Sans" panose="020B0600000101010101" charset="0"/>
                <a:ea typeface="LG Smart UI Bold" panose="020B0800000101010101" pitchFamily="50" charset="-127"/>
              </a:rPr>
              <a:t>저장소의 코드를 자동으로 가져와 빌드 프로세스를 시작한다</a:t>
            </a:r>
            <a:r>
              <a:rPr lang="en-US" altLang="ko-KR" sz="3200" dirty="0">
                <a:latin typeface="Balsamiq Sans" panose="020B0600000101010101" charset="0"/>
                <a:ea typeface="LG Smart UI Bold" panose="020B0800000101010101" pitchFamily="50" charset="-127"/>
              </a:rPr>
              <a:t>. </a:t>
            </a:r>
            <a:r>
              <a:rPr lang="ko-KR" altLang="en-US" sz="3200" dirty="0">
                <a:latin typeface="Balsamiq Sans" panose="020B0600000101010101" charset="0"/>
                <a:ea typeface="LG Smart UI Bold" panose="020B0800000101010101" pitchFamily="50" charset="-127"/>
              </a:rPr>
              <a:t>이 과정에서 저장된 </a:t>
            </a:r>
            <a:r>
              <a:rPr lang="ko-KR" altLang="en-US" sz="3200" dirty="0" err="1">
                <a:latin typeface="Balsamiq Sans" panose="020B0600000101010101" charset="0"/>
                <a:ea typeface="LG Smart UI Bold" panose="020B0800000101010101" pitchFamily="50" charset="-127"/>
              </a:rPr>
              <a:t>브랜치의</a:t>
            </a:r>
            <a:r>
              <a:rPr lang="ko-KR" altLang="en-US" sz="3200" dirty="0">
                <a:latin typeface="Balsamiq Sans" panose="020B0600000101010101" charset="0"/>
                <a:ea typeface="LG Smart UI Bold" panose="020B0800000101010101" pitchFamily="50" charset="-127"/>
              </a:rPr>
              <a:t> 코드가 서버에 복사되고 필요한 패키지들이 설치된다</a:t>
            </a:r>
            <a:r>
              <a:rPr lang="en-US" altLang="ko-KR" sz="3200" dirty="0">
                <a:latin typeface="Balsamiq Sans" panose="020B0600000101010101" charset="0"/>
                <a:ea typeface="LG Smart UI Bold" panose="020B0800000101010101" pitchFamily="50" charset="-127"/>
              </a:rPr>
              <a:t>.</a:t>
            </a:r>
          </a:p>
          <a:p>
            <a:r>
              <a:rPr lang="ko-KR" altLang="en-US" sz="3200" dirty="0">
                <a:latin typeface="Balsamiq Sans" panose="020B0600000101010101" charset="0"/>
                <a:ea typeface="LG Smart UI Bold" panose="020B0800000101010101" pitchFamily="50" charset="-127"/>
              </a:rPr>
              <a:t>성공적으로 </a:t>
            </a:r>
            <a:r>
              <a:rPr lang="ko-KR" altLang="en-US" sz="3200" dirty="0" err="1">
                <a:latin typeface="Balsamiq Sans" panose="020B0600000101010101" charset="0"/>
                <a:ea typeface="LG Smart UI Bold" panose="020B0800000101010101" pitchFamily="50" charset="-127"/>
              </a:rPr>
              <a:t>빌드되어</a:t>
            </a:r>
            <a:r>
              <a:rPr lang="ko-KR" altLang="en-US" sz="3200" dirty="0">
                <a:latin typeface="Balsamiq Sans" panose="020B0600000101010101" charset="0"/>
                <a:ea typeface="LG Smart UI Bold" panose="020B0800000101010101" pitchFamily="50" charset="-127"/>
              </a:rPr>
              <a:t> </a:t>
            </a:r>
            <a:r>
              <a:rPr lang="en-US" altLang="ko-KR" sz="3200" dirty="0">
                <a:latin typeface="Balsamiq Sans" panose="020B0600000101010101" charset="0"/>
                <a:ea typeface="LG Smart UI Bold" panose="020B0800000101010101" pitchFamily="50" charset="-127"/>
              </a:rPr>
              <a:t>render</a:t>
            </a:r>
            <a:r>
              <a:rPr lang="ko-KR" altLang="en-US" sz="3200" dirty="0">
                <a:latin typeface="Balsamiq Sans" panose="020B0600000101010101" charset="0"/>
                <a:ea typeface="LG Smart UI Bold" panose="020B0800000101010101" pitchFamily="50" charset="-127"/>
              </a:rPr>
              <a:t>가 자동으로 웹 </a:t>
            </a:r>
            <a:r>
              <a:rPr lang="ko-KR" altLang="en-US" sz="3200" dirty="0" err="1">
                <a:latin typeface="Balsamiq Sans" panose="020B0600000101010101" charset="0"/>
                <a:ea typeface="LG Smart UI Bold" panose="020B0800000101010101" pitchFamily="50" charset="-127"/>
              </a:rPr>
              <a:t>애플리케이견을</a:t>
            </a:r>
            <a:r>
              <a:rPr lang="ko-KR" altLang="en-US" sz="3200" dirty="0">
                <a:latin typeface="Balsamiq Sans" panose="020B0600000101010101" charset="0"/>
                <a:ea typeface="LG Smart UI Bold" panose="020B0800000101010101" pitchFamily="50" charset="-127"/>
              </a:rPr>
              <a:t> 배포한다</a:t>
            </a:r>
            <a:r>
              <a:rPr lang="en-US" altLang="ko-KR" sz="3200" dirty="0">
                <a:latin typeface="Balsamiq Sans" panose="020B0600000101010101" charset="0"/>
                <a:ea typeface="LG Smart UI Bold" panose="020B0800000101010101" pitchFamily="50" charset="-127"/>
              </a:rPr>
              <a:t>. </a:t>
            </a:r>
          </a:p>
          <a:p>
            <a:r>
              <a:rPr lang="en-US" altLang="ko-KR" sz="3200" dirty="0">
                <a:latin typeface="Balsamiq Sans" panose="020B0600000101010101" charset="0"/>
                <a:ea typeface="LG Smart UI Bold" panose="020B0800000101010101" pitchFamily="50" charset="-127"/>
              </a:rPr>
              <a:t>Render</a:t>
            </a:r>
            <a:r>
              <a:rPr lang="ko-KR" altLang="en-US" sz="3200" dirty="0">
                <a:latin typeface="Balsamiq Sans" panose="020B0600000101010101" charset="0"/>
                <a:ea typeface="LG Smart UI Bold" panose="020B0800000101010101" pitchFamily="50" charset="-127"/>
              </a:rPr>
              <a:t>가 제공한 고우</a:t>
            </a:r>
            <a:r>
              <a:rPr lang="en-US" altLang="ko-KR" sz="3200" dirty="0">
                <a:latin typeface="Balsamiq Sans" panose="020B0600000101010101" charset="0"/>
                <a:ea typeface="LG Smart UI Bold" panose="020B0800000101010101" pitchFamily="50" charset="-127"/>
              </a:rPr>
              <a:t> </a:t>
            </a:r>
            <a:r>
              <a:rPr lang="en-US" altLang="ko-KR" sz="3200" dirty="0" err="1">
                <a:latin typeface="Balsamiq Sans" panose="020B0600000101010101" charset="0"/>
                <a:ea typeface="LG Smart UI Bold" panose="020B0800000101010101" pitchFamily="50" charset="-127"/>
              </a:rPr>
              <a:t>url</a:t>
            </a:r>
            <a:r>
              <a:rPr lang="ko-KR" altLang="en-US" sz="3200" dirty="0">
                <a:latin typeface="Balsamiq Sans" panose="020B0600000101010101" charset="0"/>
                <a:ea typeface="LG Smart UI Bold" panose="020B0800000101010101" pitchFamily="50" charset="-127"/>
              </a:rPr>
              <a:t>을 통해 웹 애플리케이션이 인터넷 상으로 접근 가능한 지 </a:t>
            </a:r>
            <a:r>
              <a:rPr lang="ko-KR" altLang="en-US" sz="3200" dirty="0" err="1">
                <a:latin typeface="Balsamiq Sans" panose="020B0600000101010101" charset="0"/>
                <a:ea typeface="LG Smart UI Bold" panose="020B0800000101010101" pitchFamily="50" charset="-127"/>
              </a:rPr>
              <a:t>확인하고주요</a:t>
            </a:r>
            <a:r>
              <a:rPr lang="ko-KR" altLang="en-US" sz="3200" dirty="0">
                <a:latin typeface="Balsamiq Sans" panose="020B0600000101010101" charset="0"/>
                <a:ea typeface="LG Smart UI Bold" panose="020B0800000101010101" pitchFamily="50" charset="-127"/>
              </a:rPr>
              <a:t> 기능이 정상적으로 작동하는 지 확인한다</a:t>
            </a:r>
            <a:r>
              <a:rPr lang="en-US" altLang="ko-KR" sz="3200" dirty="0">
                <a:latin typeface="Balsamiq Sans" panose="020B0600000101010101" charset="0"/>
                <a:ea typeface="LG Smart UI Bold" panose="020B0800000101010101" pitchFamily="50" charset="-127"/>
              </a:rPr>
              <a:t>.</a:t>
            </a:r>
          </a:p>
          <a:p>
            <a:endParaRPr lang="en-US" altLang="ko-KR" sz="3200" dirty="0">
              <a:latin typeface="Balsamiq Sans" panose="020B0600000101010101" charset="0"/>
              <a:ea typeface="LG Smart UI Bold" panose="020B0800000101010101" pitchFamily="50" charset="-127"/>
            </a:endParaRPr>
          </a:p>
          <a:p>
            <a:r>
              <a:rPr lang="ko-KR" altLang="en-US" sz="3200" dirty="0"/>
              <a:t>배포가 완료된 후</a:t>
            </a:r>
            <a:r>
              <a:rPr lang="en-US" altLang="ko-KR" sz="3200" dirty="0"/>
              <a:t>, </a:t>
            </a:r>
            <a:r>
              <a:rPr lang="ko-KR" altLang="en-US" sz="3200" dirty="0"/>
              <a:t>최종 검수 과정을 통해 애플리케이션이 예상대로 동작하는지</a:t>
            </a:r>
            <a:r>
              <a:rPr lang="en-US" altLang="ko-KR" sz="3200" dirty="0"/>
              <a:t>, </a:t>
            </a:r>
            <a:r>
              <a:rPr lang="en-US" altLang="ko-KR" sz="3200" dirty="0" err="1"/>
              <a:t>ui</a:t>
            </a:r>
            <a:r>
              <a:rPr lang="en-US" altLang="ko-KR" sz="3200" dirty="0"/>
              <a:t>, </a:t>
            </a:r>
            <a:r>
              <a:rPr lang="en-US" altLang="ko-KR" sz="3200" dirty="0" err="1"/>
              <a:t>ux</a:t>
            </a:r>
            <a:r>
              <a:rPr lang="ko-KR" altLang="en-US" sz="3200" dirty="0"/>
              <a:t>가 원활한지 확인하였다</a:t>
            </a:r>
            <a:r>
              <a:rPr lang="en-US" altLang="ko-KR" sz="3200" dirty="0"/>
              <a:t>.</a:t>
            </a:r>
          </a:p>
          <a:p>
            <a:r>
              <a:rPr lang="en-US" altLang="ko-KR" sz="3200" dirty="0"/>
              <a:t>Render</a:t>
            </a:r>
            <a:r>
              <a:rPr lang="ko-KR" altLang="en-US" sz="3200" dirty="0"/>
              <a:t>에서 제공하는 로그 기능을 활용하여</a:t>
            </a:r>
            <a:r>
              <a:rPr lang="en-US" altLang="ko-KR" sz="3200" dirty="0"/>
              <a:t>, </a:t>
            </a:r>
            <a:r>
              <a:rPr lang="ko-KR" altLang="en-US" sz="3200" dirty="0"/>
              <a:t>서버 운영 중 발생할 수 있는 오류나 경고 메시지를 모니터링했다</a:t>
            </a:r>
            <a:r>
              <a:rPr lang="en-US" altLang="ko-KR" sz="3200" dirty="0"/>
              <a:t>.</a:t>
            </a:r>
            <a:endParaRPr lang="ko-KR" altLang="en-US" sz="3200" dirty="0">
              <a:latin typeface="Balsamiq Sans" panose="020B0600000101010101" charset="0"/>
              <a:ea typeface="LG Smart UI Bold" panose="020B0800000101010101" pitchFamily="50" charset="-127"/>
            </a:endParaRPr>
          </a:p>
        </p:txBody>
      </p:sp>
    </p:spTree>
    <p:extLst>
      <p:ext uri="{BB962C8B-B14F-4D97-AF65-F5344CB8AC3E}">
        <p14:creationId xmlns:p14="http://schemas.microsoft.com/office/powerpoint/2010/main" val="4054818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38249">
            <a:off x="4747152" y="1419148"/>
            <a:ext cx="1647689" cy="1147391"/>
          </a:xfrm>
          <a:custGeom>
            <a:avLst/>
            <a:gdLst/>
            <a:ahLst/>
            <a:cxnLst/>
            <a:rect l="l" t="t" r="r" b="b"/>
            <a:pathLst>
              <a:path w="1647689" h="1147391">
                <a:moveTo>
                  <a:pt x="0" y="0"/>
                </a:moveTo>
                <a:lnTo>
                  <a:pt x="1647689" y="0"/>
                </a:lnTo>
                <a:lnTo>
                  <a:pt x="1647689" y="1147391"/>
                </a:lnTo>
                <a:lnTo>
                  <a:pt x="0" y="11473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dirty="0"/>
          </a:p>
        </p:txBody>
      </p:sp>
      <p:sp>
        <p:nvSpPr>
          <p:cNvPr id="3" name="TextBox 3"/>
          <p:cNvSpPr txBox="1"/>
          <p:nvPr/>
        </p:nvSpPr>
        <p:spPr>
          <a:xfrm>
            <a:off x="990600" y="785120"/>
            <a:ext cx="14097000" cy="866391"/>
          </a:xfrm>
          <a:prstGeom prst="rect">
            <a:avLst/>
          </a:prstGeom>
        </p:spPr>
        <p:txBody>
          <a:bodyPr wrap="square" lIns="0" tIns="0" rIns="0" bIns="0" rtlCol="0" anchor="t">
            <a:spAutoFit/>
          </a:bodyPr>
          <a:lstStyle/>
          <a:p>
            <a:pPr marL="0" lvl="0" indent="0" algn="l">
              <a:lnSpc>
                <a:spcPts val="6622"/>
              </a:lnSpc>
            </a:pPr>
            <a:r>
              <a:rPr lang="en-US" sz="6622" spc="145" dirty="0">
                <a:solidFill>
                  <a:srgbClr val="000000"/>
                </a:solidFill>
                <a:latin typeface="TDTD와이즈굴림"/>
                <a:ea typeface="TDTD와이즈굴림"/>
                <a:cs typeface="TDTD와이즈굴림"/>
                <a:sym typeface="TDTD와이즈굴림"/>
              </a:rPr>
              <a:t>[</a:t>
            </a:r>
            <a:r>
              <a:rPr lang="ko-KR" altLang="en-US" sz="6622" spc="145" dirty="0">
                <a:solidFill>
                  <a:srgbClr val="000000"/>
                </a:solidFill>
                <a:latin typeface="TDTD와이즈굴림"/>
                <a:ea typeface="TDTD와이즈굴림"/>
                <a:cs typeface="TDTD와이즈굴림"/>
                <a:sym typeface="TDTD와이즈굴림"/>
              </a:rPr>
              <a:t>유지 보수 계획</a:t>
            </a:r>
            <a:r>
              <a:rPr lang="en-US" altLang="ko-KR" sz="6622" spc="145" dirty="0">
                <a:solidFill>
                  <a:srgbClr val="000000"/>
                </a:solidFill>
                <a:latin typeface="TDTD와이즈굴림"/>
                <a:ea typeface="TDTD와이즈굴림"/>
                <a:cs typeface="TDTD와이즈굴림"/>
                <a:sym typeface="TDTD와이즈굴림"/>
              </a:rPr>
              <a:t>- </a:t>
            </a:r>
            <a:r>
              <a:rPr lang="ko-KR" altLang="en-US" sz="6622" spc="145" dirty="0">
                <a:solidFill>
                  <a:srgbClr val="000000"/>
                </a:solidFill>
                <a:latin typeface="TDTD와이즈굴림"/>
                <a:ea typeface="TDTD와이즈굴림"/>
                <a:cs typeface="TDTD와이즈굴림"/>
                <a:sym typeface="TDTD와이즈굴림"/>
              </a:rPr>
              <a:t>시스템 모니터링</a:t>
            </a:r>
            <a:r>
              <a:rPr lang="en-US" altLang="ko-KR" sz="6622" spc="145" dirty="0">
                <a:solidFill>
                  <a:srgbClr val="000000"/>
                </a:solidFill>
                <a:latin typeface="TDTD와이즈굴림"/>
                <a:ea typeface="TDTD와이즈굴림"/>
                <a:cs typeface="TDTD와이즈굴림"/>
                <a:sym typeface="TDTD와이즈굴림"/>
              </a:rPr>
              <a:t>]</a:t>
            </a:r>
            <a:endParaRPr lang="en-US" sz="6622" spc="145" dirty="0">
              <a:solidFill>
                <a:srgbClr val="000000"/>
              </a:solidFill>
              <a:latin typeface="TDTD와이즈굴림"/>
              <a:ea typeface="TDTD와이즈굴림"/>
              <a:cs typeface="TDTD와이즈굴림"/>
              <a:sym typeface="TDTD와이즈굴림"/>
            </a:endParaRPr>
          </a:p>
        </p:txBody>
      </p:sp>
      <p:sp>
        <p:nvSpPr>
          <p:cNvPr id="5" name="TextBox 4">
            <a:extLst>
              <a:ext uri="{FF2B5EF4-FFF2-40B4-BE49-F238E27FC236}">
                <a16:creationId xmlns:a16="http://schemas.microsoft.com/office/drawing/2014/main" id="{B216F5F9-D333-1039-19B3-6E0EDA5EB46F}"/>
              </a:ext>
            </a:extLst>
          </p:cNvPr>
          <p:cNvSpPr txBox="1"/>
          <p:nvPr/>
        </p:nvSpPr>
        <p:spPr>
          <a:xfrm>
            <a:off x="1219200" y="2084706"/>
            <a:ext cx="15849600" cy="7971413"/>
          </a:xfrm>
          <a:prstGeom prst="rect">
            <a:avLst/>
          </a:prstGeom>
          <a:noFill/>
        </p:spPr>
        <p:txBody>
          <a:bodyPr wrap="square" rtlCol="0">
            <a:spAutoFit/>
          </a:bodyPr>
          <a:lstStyle/>
          <a:p>
            <a:r>
              <a:rPr lang="ko-KR" altLang="en-US" sz="3200" dirty="0">
                <a:latin typeface="Balsamiq Sans" panose="020B0600000101010101" charset="0"/>
                <a:ea typeface="LG Smart UI Bold" panose="020B0800000101010101" pitchFamily="50" charset="-127"/>
              </a:rPr>
              <a:t>시스템 모니터링</a:t>
            </a:r>
            <a:endParaRPr lang="en-US" altLang="ko-KR" sz="3200" dirty="0">
              <a:latin typeface="Balsamiq Sans" panose="020B0600000101010101" charset="0"/>
              <a:ea typeface="LG Smart UI Bold" panose="020B0800000101010101" pitchFamily="50" charset="-127"/>
            </a:endParaRPr>
          </a:p>
          <a:p>
            <a:r>
              <a:rPr lang="ko-KR" altLang="en-US" sz="3200" dirty="0">
                <a:latin typeface="Balsamiq Sans" panose="020B0600000101010101" charset="0"/>
                <a:ea typeface="LG Smart UI Bold" panose="020B0800000101010101" pitchFamily="50" charset="-127"/>
              </a:rPr>
              <a:t>웹 애플리케이션이 운영되는 동안 발생하는 로그를 실시간으로 모니터링하고 오류나 경고를 신속하게 식별하고 대응할 계획이다</a:t>
            </a:r>
            <a:r>
              <a:rPr lang="en-US" altLang="ko-KR" sz="3200" dirty="0">
                <a:latin typeface="Balsamiq Sans" panose="020B0600000101010101" charset="0"/>
                <a:ea typeface="LG Smart UI Bold" panose="020B0800000101010101" pitchFamily="50" charset="-127"/>
              </a:rPr>
              <a:t>. Render </a:t>
            </a:r>
            <a:r>
              <a:rPr lang="ko-KR" altLang="en-US" sz="3200" dirty="0">
                <a:latin typeface="Balsamiq Sans" panose="020B0600000101010101" charset="0"/>
                <a:ea typeface="LG Smart UI Bold" panose="020B0800000101010101" pitchFamily="50" charset="-127"/>
              </a:rPr>
              <a:t>플랫폼에서 제공하는 로그 기능을 적극 활용하여 서버 상태와 애플리케이션의 동작을 지속적으로 추적한다</a:t>
            </a:r>
            <a:r>
              <a:rPr lang="en-US" altLang="ko-KR" sz="3200" dirty="0">
                <a:latin typeface="Balsamiq Sans" panose="020B0600000101010101" charset="0"/>
                <a:ea typeface="LG Smart UI Bold" panose="020B0800000101010101" pitchFamily="50" charset="-127"/>
              </a:rPr>
              <a:t>.</a:t>
            </a:r>
          </a:p>
          <a:p>
            <a:r>
              <a:rPr lang="ko-KR" altLang="en-US" sz="3200" dirty="0"/>
              <a:t>발생한 로그 데이터를 정기적으로 저장하고 분석하여</a:t>
            </a:r>
            <a:r>
              <a:rPr lang="en-US" altLang="ko-KR" sz="3200" dirty="0"/>
              <a:t>, </a:t>
            </a:r>
            <a:r>
              <a:rPr lang="ko-KR" altLang="en-US" sz="3200" dirty="0"/>
              <a:t>반복되는 문제나 성능 저하의 원인을 파악한다</a:t>
            </a:r>
            <a:r>
              <a:rPr lang="en-US" altLang="ko-KR" sz="3200" dirty="0"/>
              <a:t>. </a:t>
            </a:r>
            <a:r>
              <a:rPr lang="ko-KR" altLang="en-US" sz="3200" dirty="0"/>
              <a:t>이를 통해 시스템 운영의 안정성을 높이고</a:t>
            </a:r>
            <a:r>
              <a:rPr lang="en-US" altLang="ko-KR" sz="3200" dirty="0"/>
              <a:t>, </a:t>
            </a:r>
            <a:r>
              <a:rPr lang="ko-KR" altLang="en-US" sz="3200" dirty="0"/>
              <a:t>잠재적인 문제를 사전에 예방한다</a:t>
            </a:r>
            <a:r>
              <a:rPr lang="en-US" altLang="ko-KR" sz="3200" dirty="0"/>
              <a:t>.</a:t>
            </a:r>
            <a:endParaRPr lang="en-US" altLang="ko-KR" sz="3200" dirty="0">
              <a:latin typeface="Balsamiq Sans" panose="020B0600000101010101" charset="0"/>
              <a:ea typeface="LG Smart UI Bold" panose="020B0800000101010101" pitchFamily="50" charset="-127"/>
            </a:endParaRPr>
          </a:p>
          <a:p>
            <a:r>
              <a:rPr lang="ko-KR" altLang="en-US" sz="3200" dirty="0">
                <a:latin typeface="Balsamiq Sans" panose="020B0600000101010101" charset="0"/>
                <a:ea typeface="LG Smart UI Bold" panose="020B0800000101010101" pitchFamily="50" charset="-127"/>
              </a:rPr>
              <a:t>성능 모니터링</a:t>
            </a:r>
            <a:endParaRPr lang="en-US" altLang="ko-KR" sz="3200" dirty="0">
              <a:latin typeface="Balsamiq Sans" panose="020B0600000101010101" charset="0"/>
              <a:ea typeface="LG Smart UI Bold" panose="020B0800000101010101" pitchFamily="50" charset="-127"/>
            </a:endParaRPr>
          </a:p>
          <a:p>
            <a:r>
              <a:rPr lang="ko-KR" altLang="en-US" sz="3200" dirty="0"/>
              <a:t>애플리케이션의 응답 시간을 주기적으로 측정하고</a:t>
            </a:r>
            <a:r>
              <a:rPr lang="en-US" altLang="ko-KR" sz="3200" dirty="0"/>
              <a:t>, </a:t>
            </a:r>
            <a:r>
              <a:rPr lang="ko-KR" altLang="en-US" sz="3200" dirty="0"/>
              <a:t>예상보다 높은 응답 시간이 발생할 경우 성능 개선 작업을 수행한다</a:t>
            </a:r>
            <a:r>
              <a:rPr lang="en-US" altLang="ko-KR" sz="3200" dirty="0"/>
              <a:t>.</a:t>
            </a:r>
          </a:p>
          <a:p>
            <a:r>
              <a:rPr lang="en-US" altLang="ko-KR" sz="3200" dirty="0"/>
              <a:t>CPU, </a:t>
            </a:r>
            <a:r>
              <a:rPr lang="ko-KR" altLang="en-US" sz="3200" dirty="0"/>
              <a:t>메모리</a:t>
            </a:r>
            <a:r>
              <a:rPr lang="en-US" altLang="ko-KR" sz="3200" dirty="0"/>
              <a:t>, </a:t>
            </a:r>
            <a:r>
              <a:rPr lang="ko-KR" altLang="en-US" sz="3200" dirty="0"/>
              <a:t>네트워크 등의 자원 사용량을 모니터링하여</a:t>
            </a:r>
            <a:r>
              <a:rPr lang="en-US" altLang="ko-KR" sz="3200" dirty="0"/>
              <a:t>, </a:t>
            </a:r>
            <a:r>
              <a:rPr lang="ko-KR" altLang="en-US" sz="3200" dirty="0"/>
              <a:t>필요 시 서버 스케일링을 고려한다</a:t>
            </a:r>
            <a:r>
              <a:rPr lang="en-US" altLang="ko-KR" sz="3200" dirty="0"/>
              <a:t>. </a:t>
            </a:r>
            <a:r>
              <a:rPr lang="ko-KR" altLang="en-US" sz="3200" dirty="0"/>
              <a:t>자원 사용량이 과도하게 높아질 경우 자동으로 알림을 받을 수 있도록 설정한다</a:t>
            </a:r>
            <a:r>
              <a:rPr lang="en-US" altLang="ko-KR" sz="3200" dirty="0"/>
              <a:t>.</a:t>
            </a:r>
          </a:p>
          <a:p>
            <a:r>
              <a:rPr lang="ko-KR" altLang="en-US" sz="3200" dirty="0">
                <a:latin typeface="Balsamiq Sans" panose="020B0600000101010101" charset="0"/>
                <a:ea typeface="LG Smart UI Bold" panose="020B0800000101010101" pitchFamily="50" charset="-127"/>
              </a:rPr>
              <a:t>가용성 모니터링</a:t>
            </a:r>
            <a:endParaRPr lang="en-US" altLang="ko-KR" sz="3200" dirty="0">
              <a:latin typeface="Balsamiq Sans" panose="020B0600000101010101" charset="0"/>
              <a:ea typeface="LG Smart UI Bold" panose="020B0800000101010101" pitchFamily="50" charset="-127"/>
            </a:endParaRPr>
          </a:p>
          <a:p>
            <a:r>
              <a:rPr lang="ko-KR" altLang="en-US" sz="3200" dirty="0"/>
              <a:t>예상치 못한 오류로 인해 서버가 중단될 경우</a:t>
            </a:r>
            <a:r>
              <a:rPr lang="en-US" altLang="ko-KR" sz="3200" dirty="0"/>
              <a:t>, </a:t>
            </a:r>
            <a:r>
              <a:rPr lang="ko-KR" altLang="en-US" sz="3200" dirty="0"/>
              <a:t>자동으로 서버를 </a:t>
            </a:r>
            <a:r>
              <a:rPr lang="ko-KR" altLang="en-US" sz="3200" dirty="0" err="1"/>
              <a:t>재시작하도록</a:t>
            </a:r>
            <a:r>
              <a:rPr lang="ko-KR" altLang="en-US" sz="3200" dirty="0"/>
              <a:t> 설정하여 서비스의 가용성을 최대화한다</a:t>
            </a:r>
            <a:r>
              <a:rPr lang="en-US" altLang="ko-KR" sz="3200" dirty="0"/>
              <a:t>.</a:t>
            </a:r>
            <a:endParaRPr lang="en-US" altLang="ko-KR" sz="3200" dirty="0">
              <a:latin typeface="Balsamiq Sans" panose="020B0600000101010101" charset="0"/>
              <a:ea typeface="LG Smart UI Bold" panose="020B0800000101010101" pitchFamily="50" charset="-127"/>
            </a:endParaRPr>
          </a:p>
        </p:txBody>
      </p:sp>
    </p:spTree>
    <p:extLst>
      <p:ext uri="{BB962C8B-B14F-4D97-AF65-F5344CB8AC3E}">
        <p14:creationId xmlns:p14="http://schemas.microsoft.com/office/powerpoint/2010/main" val="3690689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sp>
      <p:sp>
        <p:nvSpPr>
          <p:cNvPr id="3" name="Freeform 3"/>
          <p:cNvSpPr/>
          <p:nvPr/>
        </p:nvSpPr>
        <p:spPr>
          <a:xfrm>
            <a:off x="8898784" y="431447"/>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sp>
      <p:sp>
        <p:nvSpPr>
          <p:cNvPr id="4" name="Freeform 4"/>
          <p:cNvSpPr/>
          <p:nvPr/>
        </p:nvSpPr>
        <p:spPr>
          <a:xfrm rot="-239416">
            <a:off x="7742550" y="7983217"/>
            <a:ext cx="1360329" cy="1229243"/>
          </a:xfrm>
          <a:custGeom>
            <a:avLst/>
            <a:gdLst/>
            <a:ahLst/>
            <a:cxnLst/>
            <a:rect l="l" t="t" r="r" b="b"/>
            <a:pathLst>
              <a:path w="1360329" h="1229243">
                <a:moveTo>
                  <a:pt x="0" y="0"/>
                </a:moveTo>
                <a:lnTo>
                  <a:pt x="1360329" y="0"/>
                </a:lnTo>
                <a:lnTo>
                  <a:pt x="1360329" y="1229242"/>
                </a:lnTo>
                <a:lnTo>
                  <a:pt x="0" y="12292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028700" y="545747"/>
            <a:ext cx="7787525" cy="892104"/>
          </a:xfrm>
          <a:prstGeom prst="rect">
            <a:avLst/>
          </a:prstGeom>
        </p:spPr>
        <p:txBody>
          <a:bodyPr lIns="0" tIns="0" rIns="0" bIns="0" rtlCol="0" anchor="t">
            <a:spAutoFit/>
          </a:bodyPr>
          <a:lstStyle/>
          <a:p>
            <a:pPr marL="0" lvl="0" indent="0" algn="l">
              <a:lnSpc>
                <a:spcPts val="6622"/>
              </a:lnSpc>
            </a:pPr>
            <a:r>
              <a:rPr lang="en-US" sz="6622" spc="145">
                <a:solidFill>
                  <a:srgbClr val="000000"/>
                </a:solidFill>
                <a:latin typeface="TDTD와이즈굴림"/>
                <a:ea typeface="TDTD와이즈굴림"/>
                <a:cs typeface="TDTD와이즈굴림"/>
                <a:sym typeface="TDTD와이즈굴림"/>
              </a:rPr>
              <a:t>[ 목차 ] </a:t>
            </a:r>
          </a:p>
        </p:txBody>
      </p:sp>
      <p:sp>
        <p:nvSpPr>
          <p:cNvPr id="6" name="TextBox 6"/>
          <p:cNvSpPr txBox="1"/>
          <p:nvPr/>
        </p:nvSpPr>
        <p:spPr>
          <a:xfrm>
            <a:off x="455708" y="1692550"/>
            <a:ext cx="8443075" cy="8387719"/>
          </a:xfrm>
          <a:prstGeom prst="rect">
            <a:avLst/>
          </a:prstGeom>
        </p:spPr>
        <p:txBody>
          <a:bodyPr lIns="0" tIns="0" rIns="0" bIns="0" rtlCol="0" anchor="t">
            <a:spAutoFit/>
          </a:bodyPr>
          <a:lstStyle/>
          <a:p>
            <a:pPr marL="698815" lvl="1" indent="-349407" algn="just">
              <a:lnSpc>
                <a:spcPts val="5114"/>
              </a:lnSpc>
              <a:buAutoNum type="arabicPeriod"/>
            </a:pPr>
            <a:r>
              <a:rPr lang="en-US" sz="3236" dirty="0" err="1">
                <a:solidFill>
                  <a:srgbClr val="000000"/>
                </a:solidFill>
                <a:latin typeface="Balsamiq Sans"/>
                <a:ea typeface="Balsamiq Sans"/>
                <a:cs typeface="Balsamiq Sans"/>
                <a:sym typeface="Balsamiq Sans"/>
              </a:rPr>
              <a:t>프로젝트</a:t>
            </a: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a:ea typeface="Balsamiq Sans"/>
                <a:cs typeface="Balsamiq Sans"/>
                <a:sym typeface="Balsamiq Sans"/>
              </a:rPr>
              <a:t>개요</a:t>
            </a:r>
            <a:r>
              <a:rPr lang="en-US" sz="3236" dirty="0">
                <a:solidFill>
                  <a:srgbClr val="000000"/>
                </a:solidFill>
                <a:latin typeface="Balsamiq Sans"/>
                <a:ea typeface="Balsamiq Sans"/>
                <a:cs typeface="Balsamiq Sans"/>
                <a:sym typeface="Balsamiq Sans"/>
              </a:rPr>
              <a:t> (2)</a:t>
            </a:r>
          </a:p>
          <a:p>
            <a:pPr algn="l">
              <a:lnSpc>
                <a:spcPts val="5114"/>
              </a:lnSpc>
            </a:pP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panose="020B0600000101010101" charset="0"/>
                <a:ea typeface="Balsamiq Sans"/>
                <a:cs typeface="Balsamiq Sans"/>
                <a:sym typeface="Balsamiq Sans"/>
              </a:rPr>
              <a:t>프로젝트목표</a:t>
            </a:r>
            <a:endParaRPr lang="en-US" sz="3236" dirty="0">
              <a:solidFill>
                <a:srgbClr val="000000"/>
              </a:solidFill>
              <a:latin typeface="Balsamiq Sans" panose="020B0600000101010101" charset="0"/>
              <a:ea typeface="Balsamiq Sans"/>
              <a:cs typeface="Balsamiq Sans"/>
              <a:sym typeface="Balsamiq Sans"/>
            </a:endParaRPr>
          </a:p>
          <a:p>
            <a:pPr algn="l">
              <a:lnSpc>
                <a:spcPts val="5114"/>
              </a:lnSpc>
            </a:pP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a:ea typeface="Balsamiq Sans"/>
                <a:cs typeface="Balsamiq Sans"/>
                <a:sym typeface="Balsamiq Sans"/>
              </a:rPr>
              <a:t>사용</a:t>
            </a: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a:ea typeface="Balsamiq Sans"/>
                <a:cs typeface="Balsamiq Sans"/>
                <a:sym typeface="Balsamiq Sans"/>
              </a:rPr>
              <a:t>기술</a:t>
            </a:r>
            <a:r>
              <a:rPr lang="en-US" sz="3236" dirty="0">
                <a:solidFill>
                  <a:srgbClr val="000000"/>
                </a:solidFill>
                <a:latin typeface="Balsamiq Sans"/>
                <a:ea typeface="Balsamiq Sans"/>
                <a:cs typeface="Balsamiq Sans"/>
                <a:sym typeface="Balsamiq Sans"/>
              </a:rPr>
              <a:t> 및 </a:t>
            </a:r>
            <a:r>
              <a:rPr lang="en-US" sz="3236" dirty="0" err="1">
                <a:solidFill>
                  <a:srgbClr val="000000"/>
                </a:solidFill>
                <a:latin typeface="Balsamiq Sans"/>
                <a:ea typeface="Balsamiq Sans"/>
                <a:cs typeface="Balsamiq Sans"/>
                <a:sym typeface="Balsamiq Sans"/>
              </a:rPr>
              <a:t>도구</a:t>
            </a:r>
            <a:endParaRPr lang="en-US" sz="3236" dirty="0">
              <a:solidFill>
                <a:srgbClr val="000000"/>
              </a:solidFill>
              <a:latin typeface="Balsamiq Sans"/>
              <a:ea typeface="Balsamiq Sans"/>
              <a:cs typeface="Balsamiq Sans"/>
              <a:sym typeface="Balsamiq Sans"/>
            </a:endParaRPr>
          </a:p>
          <a:p>
            <a:pPr algn="l">
              <a:lnSpc>
                <a:spcPts val="5114"/>
              </a:lnSpc>
            </a:pPr>
            <a:r>
              <a:rPr lang="en-US" sz="3236" dirty="0">
                <a:solidFill>
                  <a:srgbClr val="000000"/>
                </a:solidFill>
                <a:latin typeface="Balsamiq Sans"/>
                <a:ea typeface="Balsamiq Sans"/>
                <a:cs typeface="Balsamiq Sans"/>
                <a:sym typeface="Balsamiq Sans"/>
              </a:rPr>
              <a:t>2. </a:t>
            </a:r>
            <a:r>
              <a:rPr lang="en-US" sz="3236" dirty="0" err="1">
                <a:solidFill>
                  <a:srgbClr val="000000"/>
                </a:solidFill>
                <a:latin typeface="Balsamiq Sans"/>
                <a:ea typeface="Balsamiq Sans"/>
                <a:cs typeface="Balsamiq Sans"/>
                <a:sym typeface="Balsamiq Sans"/>
              </a:rPr>
              <a:t>시스템</a:t>
            </a: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a:ea typeface="Balsamiq Sans"/>
                <a:cs typeface="Balsamiq Sans"/>
                <a:sym typeface="Balsamiq Sans"/>
              </a:rPr>
              <a:t>아키텍쳐</a:t>
            </a:r>
            <a:r>
              <a:rPr lang="en-US" sz="3236" dirty="0">
                <a:solidFill>
                  <a:srgbClr val="000000"/>
                </a:solidFill>
                <a:latin typeface="Balsamiq Sans"/>
                <a:ea typeface="Balsamiq Sans"/>
                <a:cs typeface="Balsamiq Sans"/>
                <a:sym typeface="Balsamiq Sans"/>
              </a:rPr>
              <a:t> (2)</a:t>
            </a:r>
          </a:p>
          <a:p>
            <a:pPr algn="l">
              <a:lnSpc>
                <a:spcPts val="5114"/>
              </a:lnSpc>
            </a:pPr>
            <a:r>
              <a:rPr lang="en-US" sz="3236" dirty="0">
                <a:solidFill>
                  <a:srgbClr val="000000"/>
                </a:solidFill>
                <a:latin typeface="Balsamiq Sans"/>
                <a:ea typeface="Balsamiq Sans"/>
                <a:cs typeface="Balsamiq Sans"/>
                <a:sym typeface="Balsamiq Sans"/>
              </a:rPr>
              <a:t>-</a:t>
            </a:r>
            <a:r>
              <a:rPr lang="en-US" sz="3236" dirty="0" err="1">
                <a:solidFill>
                  <a:srgbClr val="000000"/>
                </a:solidFill>
                <a:latin typeface="Balsamiq Sans"/>
                <a:ea typeface="Balsamiq Sans"/>
                <a:cs typeface="Balsamiq Sans"/>
                <a:sym typeface="Balsamiq Sans"/>
              </a:rPr>
              <a:t>전체</a:t>
            </a: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a:ea typeface="Balsamiq Sans"/>
                <a:cs typeface="Balsamiq Sans"/>
                <a:sym typeface="Balsamiq Sans"/>
              </a:rPr>
              <a:t>시스템</a:t>
            </a: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a:ea typeface="Balsamiq Sans"/>
                <a:cs typeface="Balsamiq Sans"/>
                <a:sym typeface="Balsamiq Sans"/>
              </a:rPr>
              <a:t>구조</a:t>
            </a:r>
            <a:endParaRPr lang="en-US" sz="3236" dirty="0">
              <a:solidFill>
                <a:srgbClr val="000000"/>
              </a:solidFill>
              <a:latin typeface="Balsamiq Sans"/>
              <a:ea typeface="Balsamiq Sans"/>
              <a:cs typeface="Balsamiq Sans"/>
              <a:sym typeface="Balsamiq Sans"/>
            </a:endParaRPr>
          </a:p>
          <a:p>
            <a:pPr algn="l">
              <a:lnSpc>
                <a:spcPts val="5114"/>
              </a:lnSpc>
            </a:pPr>
            <a:r>
              <a:rPr lang="en-US" sz="3236" dirty="0">
                <a:solidFill>
                  <a:srgbClr val="000000"/>
                </a:solidFill>
                <a:latin typeface="Balsamiq Sans"/>
                <a:ea typeface="Balsamiq Sans"/>
                <a:cs typeface="Balsamiq Sans"/>
                <a:sym typeface="Balsamiq Sans"/>
              </a:rPr>
              <a:t>-</a:t>
            </a:r>
            <a:r>
              <a:rPr lang="en-US" sz="3236" dirty="0" err="1">
                <a:solidFill>
                  <a:srgbClr val="000000"/>
                </a:solidFill>
                <a:latin typeface="Balsamiq Sans"/>
                <a:ea typeface="Balsamiq Sans"/>
                <a:cs typeface="Balsamiq Sans"/>
                <a:sym typeface="Balsamiq Sans"/>
              </a:rPr>
              <a:t>주요</a:t>
            </a: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a:ea typeface="Balsamiq Sans"/>
                <a:cs typeface="Balsamiq Sans"/>
                <a:sym typeface="Balsamiq Sans"/>
              </a:rPr>
              <a:t>구성</a:t>
            </a: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a:ea typeface="Balsamiq Sans"/>
                <a:cs typeface="Balsamiq Sans"/>
                <a:sym typeface="Balsamiq Sans"/>
              </a:rPr>
              <a:t>요소</a:t>
            </a:r>
            <a:endParaRPr lang="en-US" sz="3236" dirty="0">
              <a:solidFill>
                <a:srgbClr val="000000"/>
              </a:solidFill>
              <a:latin typeface="Balsamiq Sans"/>
              <a:ea typeface="Balsamiq Sans"/>
              <a:cs typeface="Balsamiq Sans"/>
              <a:sym typeface="Balsamiq Sans"/>
            </a:endParaRPr>
          </a:p>
          <a:p>
            <a:pPr algn="l">
              <a:lnSpc>
                <a:spcPts val="5114"/>
              </a:lnSpc>
            </a:pPr>
            <a:r>
              <a:rPr lang="en-US" sz="3236" dirty="0">
                <a:solidFill>
                  <a:srgbClr val="000000"/>
                </a:solidFill>
                <a:latin typeface="Balsamiq Sans"/>
                <a:ea typeface="Balsamiq Sans"/>
                <a:cs typeface="Balsamiq Sans"/>
                <a:sym typeface="Balsamiq Sans"/>
              </a:rPr>
              <a:t>3. </a:t>
            </a:r>
            <a:r>
              <a:rPr lang="en-US" sz="3236" dirty="0" err="1">
                <a:solidFill>
                  <a:srgbClr val="000000"/>
                </a:solidFill>
                <a:latin typeface="Balsamiq Sans"/>
                <a:ea typeface="Balsamiq Sans"/>
                <a:cs typeface="Balsamiq Sans"/>
                <a:sym typeface="Balsamiq Sans"/>
              </a:rPr>
              <a:t>주요</a:t>
            </a: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a:ea typeface="Balsamiq Sans"/>
                <a:cs typeface="Balsamiq Sans"/>
                <a:sym typeface="Balsamiq Sans"/>
              </a:rPr>
              <a:t>기능</a:t>
            </a:r>
            <a:r>
              <a:rPr lang="en-US" sz="3236" dirty="0">
                <a:solidFill>
                  <a:srgbClr val="000000"/>
                </a:solidFill>
                <a:latin typeface="Balsamiq Sans"/>
                <a:ea typeface="Balsamiq Sans"/>
                <a:cs typeface="Balsamiq Sans"/>
                <a:sym typeface="Balsamiq Sans"/>
              </a:rPr>
              <a:t> (3)</a:t>
            </a:r>
          </a:p>
          <a:p>
            <a:pPr algn="l">
              <a:lnSpc>
                <a:spcPts val="5114"/>
              </a:lnSpc>
            </a:pPr>
            <a:r>
              <a:rPr lang="en-US" sz="3236" dirty="0">
                <a:solidFill>
                  <a:srgbClr val="000000"/>
                </a:solidFill>
                <a:latin typeface="Balsamiq Sans"/>
                <a:ea typeface="Balsamiq Sans"/>
                <a:cs typeface="Balsamiq Sans"/>
                <a:sym typeface="Balsamiq Sans"/>
              </a:rPr>
              <a:t>-</a:t>
            </a:r>
            <a:r>
              <a:rPr lang="en-US" sz="3236" dirty="0" err="1">
                <a:solidFill>
                  <a:srgbClr val="000000"/>
                </a:solidFill>
                <a:latin typeface="Balsamiq Sans"/>
                <a:ea typeface="Balsamiq Sans"/>
                <a:cs typeface="Balsamiq Sans"/>
                <a:sym typeface="Balsamiq Sans"/>
              </a:rPr>
              <a:t>실시간</a:t>
            </a: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a:ea typeface="Balsamiq Sans"/>
                <a:cs typeface="Balsamiq Sans"/>
                <a:sym typeface="Balsamiq Sans"/>
              </a:rPr>
              <a:t>심박수</a:t>
            </a: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a:ea typeface="Balsamiq Sans"/>
                <a:cs typeface="Balsamiq Sans"/>
                <a:sym typeface="Balsamiq Sans"/>
              </a:rPr>
              <a:t>측정</a:t>
            </a:r>
            <a:endParaRPr lang="en-US" sz="3236" dirty="0">
              <a:solidFill>
                <a:srgbClr val="000000"/>
              </a:solidFill>
              <a:latin typeface="Balsamiq Sans"/>
              <a:ea typeface="Balsamiq Sans"/>
              <a:cs typeface="Balsamiq Sans"/>
              <a:sym typeface="Balsamiq Sans"/>
            </a:endParaRPr>
          </a:p>
          <a:p>
            <a:pPr algn="l">
              <a:lnSpc>
                <a:spcPts val="5114"/>
              </a:lnSpc>
            </a:pPr>
            <a:r>
              <a:rPr lang="en-US" sz="3236" dirty="0">
                <a:solidFill>
                  <a:srgbClr val="000000"/>
                </a:solidFill>
                <a:latin typeface="Balsamiq Sans"/>
                <a:ea typeface="Balsamiq Sans"/>
                <a:cs typeface="Balsamiq Sans"/>
                <a:sym typeface="Balsamiq Sans"/>
              </a:rPr>
              <a:t>-웹 </a:t>
            </a:r>
            <a:r>
              <a:rPr lang="en-US" sz="3236" dirty="0" err="1">
                <a:solidFill>
                  <a:srgbClr val="000000"/>
                </a:solidFill>
                <a:latin typeface="Balsamiq Sans"/>
                <a:ea typeface="Balsamiq Sans"/>
                <a:cs typeface="Balsamiq Sans"/>
                <a:sym typeface="Balsamiq Sans"/>
              </a:rPr>
              <a:t>인터페이스</a:t>
            </a:r>
            <a:r>
              <a:rPr lang="en-US" sz="3236" dirty="0">
                <a:solidFill>
                  <a:srgbClr val="000000"/>
                </a:solidFill>
                <a:latin typeface="Balsamiq Sans"/>
                <a:ea typeface="Balsamiq Sans"/>
                <a:cs typeface="Balsamiq Sans"/>
                <a:sym typeface="Balsamiq Sans"/>
              </a:rPr>
              <a:t> 및 </a:t>
            </a:r>
            <a:r>
              <a:rPr lang="en-US" sz="3236" dirty="0" err="1">
                <a:solidFill>
                  <a:srgbClr val="000000"/>
                </a:solidFill>
                <a:latin typeface="Balsamiq Sans"/>
                <a:ea typeface="Balsamiq Sans"/>
                <a:cs typeface="Balsamiq Sans"/>
                <a:sym typeface="Balsamiq Sans"/>
              </a:rPr>
              <a:t>사용자</a:t>
            </a: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a:ea typeface="Balsamiq Sans"/>
                <a:cs typeface="Balsamiq Sans"/>
                <a:sym typeface="Balsamiq Sans"/>
              </a:rPr>
              <a:t>알림</a:t>
            </a:r>
            <a:endParaRPr lang="en-US" sz="3236" dirty="0">
              <a:solidFill>
                <a:srgbClr val="000000"/>
              </a:solidFill>
              <a:latin typeface="Balsamiq Sans"/>
              <a:ea typeface="Balsamiq Sans"/>
              <a:cs typeface="Balsamiq Sans"/>
              <a:sym typeface="Balsamiq Sans"/>
            </a:endParaRPr>
          </a:p>
          <a:p>
            <a:pPr algn="l">
              <a:lnSpc>
                <a:spcPts val="5114"/>
              </a:lnSpc>
            </a:pPr>
            <a:r>
              <a:rPr lang="en-US" sz="3236" dirty="0">
                <a:solidFill>
                  <a:srgbClr val="000000"/>
                </a:solidFill>
                <a:latin typeface="Balsamiq Sans"/>
                <a:ea typeface="Balsamiq Sans"/>
                <a:cs typeface="Balsamiq Sans"/>
                <a:sym typeface="Balsamiq Sans"/>
              </a:rPr>
              <a:t>4. </a:t>
            </a:r>
            <a:r>
              <a:rPr lang="en-US" sz="3236" dirty="0" err="1">
                <a:solidFill>
                  <a:srgbClr val="000000"/>
                </a:solidFill>
                <a:latin typeface="Balsamiq Sans"/>
                <a:ea typeface="Balsamiq Sans"/>
                <a:cs typeface="Balsamiq Sans"/>
                <a:sym typeface="Balsamiq Sans"/>
              </a:rPr>
              <a:t>서버</a:t>
            </a: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a:ea typeface="Balsamiq Sans"/>
                <a:cs typeface="Balsamiq Sans"/>
                <a:sym typeface="Balsamiq Sans"/>
              </a:rPr>
              <a:t>구현</a:t>
            </a:r>
            <a:r>
              <a:rPr lang="en-US" sz="3236" dirty="0">
                <a:solidFill>
                  <a:srgbClr val="000000"/>
                </a:solidFill>
                <a:latin typeface="Balsamiq Sans"/>
                <a:ea typeface="Balsamiq Sans"/>
                <a:cs typeface="Balsamiq Sans"/>
                <a:sym typeface="Balsamiq Sans"/>
              </a:rPr>
              <a:t> (3)</a:t>
            </a:r>
          </a:p>
          <a:p>
            <a:pPr algn="l">
              <a:lnSpc>
                <a:spcPts val="5114"/>
              </a:lnSpc>
            </a:pPr>
            <a:r>
              <a:rPr lang="en-US" sz="3236" dirty="0">
                <a:solidFill>
                  <a:srgbClr val="000000"/>
                </a:solidFill>
                <a:latin typeface="Balsamiq Sans"/>
                <a:ea typeface="Balsamiq Sans"/>
                <a:cs typeface="Balsamiq Sans"/>
                <a:sym typeface="Balsamiq Sans"/>
              </a:rPr>
              <a:t>-flask </a:t>
            </a:r>
            <a:r>
              <a:rPr lang="en-US" sz="3236" dirty="0" err="1">
                <a:solidFill>
                  <a:srgbClr val="000000"/>
                </a:solidFill>
                <a:latin typeface="Balsamiq Sans"/>
                <a:ea typeface="Balsamiq Sans"/>
                <a:cs typeface="Balsamiq Sans"/>
                <a:sym typeface="Balsamiq Sans"/>
              </a:rPr>
              <a:t>설정</a:t>
            </a:r>
            <a:r>
              <a:rPr lang="en-US" sz="3236" dirty="0">
                <a:solidFill>
                  <a:srgbClr val="000000"/>
                </a:solidFill>
                <a:latin typeface="Balsamiq Sans"/>
                <a:ea typeface="Balsamiq Sans"/>
                <a:cs typeface="Balsamiq Sans"/>
                <a:sym typeface="Balsamiq Sans"/>
              </a:rPr>
              <a:t> 및 </a:t>
            </a:r>
            <a:r>
              <a:rPr lang="en-US" sz="3236" dirty="0" err="1">
                <a:solidFill>
                  <a:srgbClr val="000000"/>
                </a:solidFill>
                <a:latin typeface="Balsamiq Sans"/>
                <a:ea typeface="Balsamiq Sans"/>
                <a:cs typeface="Balsamiq Sans"/>
                <a:sym typeface="Balsamiq Sans"/>
              </a:rPr>
              <a:t>데이터</a:t>
            </a: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a:ea typeface="Balsamiq Sans"/>
                <a:cs typeface="Balsamiq Sans"/>
                <a:sym typeface="Balsamiq Sans"/>
              </a:rPr>
              <a:t>처리</a:t>
            </a:r>
            <a:endParaRPr lang="en-US" sz="3236" dirty="0">
              <a:solidFill>
                <a:srgbClr val="000000"/>
              </a:solidFill>
              <a:latin typeface="Balsamiq Sans"/>
              <a:ea typeface="Balsamiq Sans"/>
              <a:cs typeface="Balsamiq Sans"/>
              <a:sym typeface="Balsamiq Sans"/>
            </a:endParaRPr>
          </a:p>
          <a:p>
            <a:pPr algn="l">
              <a:lnSpc>
                <a:spcPts val="5114"/>
              </a:lnSpc>
            </a:pPr>
            <a:r>
              <a:rPr lang="en-US" sz="3236" dirty="0">
                <a:solidFill>
                  <a:srgbClr val="000000"/>
                </a:solidFill>
                <a:latin typeface="Balsamiq Sans"/>
                <a:ea typeface="Balsamiq Sans"/>
                <a:cs typeface="Balsamiq Sans"/>
                <a:sym typeface="Balsamiq Sans"/>
              </a:rPr>
              <a:t>-</a:t>
            </a:r>
            <a:r>
              <a:rPr lang="en-US" sz="3236" dirty="0" err="1">
                <a:solidFill>
                  <a:srgbClr val="000000"/>
                </a:solidFill>
                <a:latin typeface="Balsamiq Sans"/>
                <a:ea typeface="Balsamiq Sans"/>
                <a:cs typeface="Balsamiq Sans"/>
                <a:sym typeface="Balsamiq Sans"/>
              </a:rPr>
              <a:t>데이터베이스</a:t>
            </a: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a:ea typeface="Balsamiq Sans"/>
                <a:cs typeface="Balsamiq Sans"/>
                <a:sym typeface="Balsamiq Sans"/>
              </a:rPr>
              <a:t>연동</a:t>
            </a:r>
            <a:endParaRPr lang="en-US" sz="3236" dirty="0">
              <a:solidFill>
                <a:srgbClr val="000000"/>
              </a:solidFill>
              <a:latin typeface="Balsamiq Sans"/>
              <a:ea typeface="Balsamiq Sans"/>
              <a:cs typeface="Balsamiq Sans"/>
              <a:sym typeface="Balsamiq Sans"/>
            </a:endParaRPr>
          </a:p>
          <a:p>
            <a:pPr algn="l">
              <a:lnSpc>
                <a:spcPts val="5114"/>
              </a:lnSpc>
            </a:pPr>
            <a:endParaRPr lang="en-US" sz="3236" dirty="0">
              <a:solidFill>
                <a:srgbClr val="000000"/>
              </a:solidFill>
              <a:latin typeface="Balsamiq Sans"/>
              <a:ea typeface="Balsamiq Sans"/>
              <a:cs typeface="Balsamiq Sans"/>
              <a:sym typeface="Balsamiq Sans"/>
            </a:endParaRPr>
          </a:p>
        </p:txBody>
      </p:sp>
      <p:sp>
        <p:nvSpPr>
          <p:cNvPr id="7" name="TextBox 7"/>
          <p:cNvSpPr txBox="1"/>
          <p:nvPr/>
        </p:nvSpPr>
        <p:spPr>
          <a:xfrm>
            <a:off x="9820746" y="1683027"/>
            <a:ext cx="8443075" cy="8387719"/>
          </a:xfrm>
          <a:prstGeom prst="rect">
            <a:avLst/>
          </a:prstGeom>
        </p:spPr>
        <p:txBody>
          <a:bodyPr lIns="0" tIns="0" rIns="0" bIns="0" rtlCol="0" anchor="t">
            <a:spAutoFit/>
          </a:bodyPr>
          <a:lstStyle/>
          <a:p>
            <a:pPr algn="l">
              <a:lnSpc>
                <a:spcPts val="5114"/>
              </a:lnSpc>
            </a:pPr>
            <a:r>
              <a:rPr lang="en-US" sz="3236" dirty="0">
                <a:solidFill>
                  <a:srgbClr val="000000"/>
                </a:solidFill>
                <a:latin typeface="Balsamiq Sans"/>
                <a:ea typeface="Balsamiq Sans"/>
                <a:cs typeface="Balsamiq Sans"/>
                <a:sym typeface="Balsamiq Sans"/>
              </a:rPr>
              <a:t>5. </a:t>
            </a:r>
            <a:r>
              <a:rPr lang="en-US" sz="3236" dirty="0" err="1">
                <a:solidFill>
                  <a:srgbClr val="000000"/>
                </a:solidFill>
                <a:latin typeface="Balsamiq Sans"/>
                <a:ea typeface="Balsamiq Sans"/>
                <a:cs typeface="Balsamiq Sans"/>
                <a:sym typeface="Balsamiq Sans"/>
              </a:rPr>
              <a:t>클라이언트</a:t>
            </a: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a:ea typeface="Balsamiq Sans"/>
                <a:cs typeface="Balsamiq Sans"/>
                <a:sym typeface="Balsamiq Sans"/>
              </a:rPr>
              <a:t>서버</a:t>
            </a: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a:ea typeface="Balsamiq Sans"/>
                <a:cs typeface="Balsamiq Sans"/>
                <a:sym typeface="Balsamiq Sans"/>
              </a:rPr>
              <a:t>구현</a:t>
            </a:r>
            <a:r>
              <a:rPr lang="en-US" sz="3236" dirty="0">
                <a:solidFill>
                  <a:srgbClr val="000000"/>
                </a:solidFill>
                <a:latin typeface="Balsamiq Sans"/>
                <a:ea typeface="Balsamiq Sans"/>
                <a:cs typeface="Balsamiq Sans"/>
                <a:sym typeface="Balsamiq Sans"/>
              </a:rPr>
              <a:t> (3)</a:t>
            </a:r>
          </a:p>
          <a:p>
            <a:pPr algn="l">
              <a:lnSpc>
                <a:spcPts val="5114"/>
              </a:lnSpc>
            </a:pPr>
            <a:r>
              <a:rPr lang="en-US" sz="3236" dirty="0">
                <a:solidFill>
                  <a:srgbClr val="000000"/>
                </a:solidFill>
                <a:latin typeface="Balsamiq Sans"/>
                <a:ea typeface="Balsamiq Sans"/>
                <a:cs typeface="Balsamiq Sans"/>
                <a:sym typeface="Balsamiq Sans"/>
              </a:rPr>
              <a:t>-html, </a:t>
            </a:r>
            <a:r>
              <a:rPr lang="en-US" sz="3236" dirty="0" err="1">
                <a:solidFill>
                  <a:srgbClr val="000000"/>
                </a:solidFill>
                <a:latin typeface="Balsamiq Sans"/>
                <a:ea typeface="Balsamiq Sans"/>
                <a:cs typeface="Balsamiq Sans"/>
                <a:sym typeface="Balsamiq Sans"/>
              </a:rPr>
              <a:t>css</a:t>
            </a:r>
            <a:endParaRPr lang="en-US" sz="3236" dirty="0">
              <a:solidFill>
                <a:srgbClr val="000000"/>
              </a:solidFill>
              <a:latin typeface="Balsamiq Sans"/>
              <a:ea typeface="Balsamiq Sans"/>
              <a:cs typeface="Balsamiq Sans"/>
              <a:sym typeface="Balsamiq Sans"/>
            </a:endParaRPr>
          </a:p>
          <a:p>
            <a:pPr algn="l">
              <a:lnSpc>
                <a:spcPts val="5114"/>
              </a:lnSpc>
            </a:pPr>
            <a:r>
              <a:rPr lang="en-US" sz="3236" dirty="0">
                <a:solidFill>
                  <a:srgbClr val="000000"/>
                </a:solidFill>
                <a:latin typeface="Balsamiq Sans"/>
                <a:ea typeface="Balsamiq Sans"/>
                <a:cs typeface="Balsamiq Sans"/>
                <a:sym typeface="Balsamiq Sans"/>
              </a:rPr>
              <a:t>6. </a:t>
            </a:r>
            <a:r>
              <a:rPr lang="en-US" sz="3236" dirty="0" err="1">
                <a:solidFill>
                  <a:srgbClr val="000000"/>
                </a:solidFill>
                <a:latin typeface="Balsamiq Sans"/>
                <a:ea typeface="Balsamiq Sans"/>
                <a:cs typeface="Balsamiq Sans"/>
                <a:sym typeface="Balsamiq Sans"/>
              </a:rPr>
              <a:t>데이터</a:t>
            </a: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a:ea typeface="Balsamiq Sans"/>
                <a:cs typeface="Balsamiq Sans"/>
                <a:sym typeface="Balsamiq Sans"/>
              </a:rPr>
              <a:t>생성</a:t>
            </a:r>
            <a:r>
              <a:rPr lang="en-US" sz="3236" dirty="0">
                <a:solidFill>
                  <a:srgbClr val="000000"/>
                </a:solidFill>
                <a:latin typeface="Balsamiq Sans"/>
                <a:ea typeface="Balsamiq Sans"/>
                <a:cs typeface="Balsamiq Sans"/>
                <a:sym typeface="Balsamiq Sans"/>
              </a:rPr>
              <a:t> 및 </a:t>
            </a:r>
            <a:r>
              <a:rPr lang="en-US" sz="3236" dirty="0" err="1">
                <a:solidFill>
                  <a:srgbClr val="000000"/>
                </a:solidFill>
                <a:latin typeface="Balsamiq Sans"/>
                <a:ea typeface="Balsamiq Sans"/>
                <a:cs typeface="Balsamiq Sans"/>
                <a:sym typeface="Balsamiq Sans"/>
              </a:rPr>
              <a:t>테스트</a:t>
            </a:r>
            <a:r>
              <a:rPr lang="en-US" sz="3236" dirty="0">
                <a:solidFill>
                  <a:srgbClr val="000000"/>
                </a:solidFill>
                <a:latin typeface="Balsamiq Sans"/>
                <a:ea typeface="Balsamiq Sans"/>
                <a:cs typeface="Balsamiq Sans"/>
                <a:sym typeface="Balsamiq Sans"/>
              </a:rPr>
              <a:t> (3)</a:t>
            </a:r>
          </a:p>
          <a:p>
            <a:pPr algn="l">
              <a:lnSpc>
                <a:spcPts val="5114"/>
              </a:lnSpc>
            </a:pPr>
            <a:r>
              <a:rPr lang="en-US" sz="3236" dirty="0">
                <a:solidFill>
                  <a:srgbClr val="000000"/>
                </a:solidFill>
                <a:latin typeface="Balsamiq Sans"/>
                <a:ea typeface="Balsamiq Sans"/>
                <a:cs typeface="Balsamiq Sans"/>
                <a:sym typeface="Balsamiq Sans"/>
              </a:rPr>
              <a:t>-</a:t>
            </a:r>
            <a:r>
              <a:rPr lang="en-US" sz="3236" dirty="0" err="1">
                <a:solidFill>
                  <a:srgbClr val="000000"/>
                </a:solidFill>
                <a:latin typeface="Balsamiq Sans"/>
                <a:ea typeface="Balsamiq Sans"/>
                <a:cs typeface="Balsamiq Sans"/>
                <a:sym typeface="Balsamiq Sans"/>
              </a:rPr>
              <a:t>데이터</a:t>
            </a: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a:ea typeface="Balsamiq Sans"/>
                <a:cs typeface="Balsamiq Sans"/>
                <a:sym typeface="Balsamiq Sans"/>
              </a:rPr>
              <a:t>생성방법</a:t>
            </a: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a:ea typeface="Balsamiq Sans"/>
                <a:cs typeface="Balsamiq Sans"/>
                <a:sym typeface="Balsamiq Sans"/>
              </a:rPr>
              <a:t>아두이노</a:t>
            </a:r>
            <a:r>
              <a:rPr lang="en-US" sz="3236" dirty="0">
                <a:solidFill>
                  <a:srgbClr val="000000"/>
                </a:solidFill>
                <a:latin typeface="Balsamiq Sans"/>
                <a:ea typeface="Balsamiq Sans"/>
                <a:cs typeface="Balsamiq Sans"/>
                <a:sym typeface="Balsamiq Sans"/>
              </a:rPr>
              <a:t>)</a:t>
            </a:r>
          </a:p>
          <a:p>
            <a:pPr algn="l">
              <a:lnSpc>
                <a:spcPts val="5114"/>
              </a:lnSpc>
            </a:pPr>
            <a:r>
              <a:rPr lang="en-US" sz="3236" dirty="0">
                <a:solidFill>
                  <a:srgbClr val="000000"/>
                </a:solidFill>
                <a:latin typeface="Balsamiq Sans"/>
                <a:ea typeface="Balsamiq Sans"/>
                <a:cs typeface="Balsamiq Sans"/>
                <a:sym typeface="Balsamiq Sans"/>
              </a:rPr>
              <a:t>-</a:t>
            </a:r>
            <a:r>
              <a:rPr lang="en-US" sz="3236" dirty="0" err="1">
                <a:solidFill>
                  <a:srgbClr val="000000"/>
                </a:solidFill>
                <a:latin typeface="Balsamiq Sans"/>
                <a:ea typeface="Balsamiq Sans"/>
                <a:cs typeface="Balsamiq Sans"/>
                <a:sym typeface="Balsamiq Sans"/>
              </a:rPr>
              <a:t>테스트</a:t>
            </a:r>
            <a:r>
              <a:rPr lang="en-US" sz="3236" dirty="0">
                <a:solidFill>
                  <a:srgbClr val="000000"/>
                </a:solidFill>
                <a:latin typeface="Balsamiq Sans"/>
                <a:ea typeface="Balsamiq Sans"/>
                <a:cs typeface="Balsamiq Sans"/>
                <a:sym typeface="Balsamiq Sans"/>
              </a:rPr>
              <a:t> 및 </a:t>
            </a:r>
            <a:r>
              <a:rPr lang="en-US" sz="3236" dirty="0" err="1">
                <a:solidFill>
                  <a:srgbClr val="000000"/>
                </a:solidFill>
                <a:latin typeface="Balsamiq Sans"/>
                <a:ea typeface="Balsamiq Sans"/>
                <a:cs typeface="Balsamiq Sans"/>
                <a:sym typeface="Balsamiq Sans"/>
              </a:rPr>
              <a:t>시나리오</a:t>
            </a: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a:ea typeface="Balsamiq Sans"/>
                <a:cs typeface="Balsamiq Sans"/>
                <a:sym typeface="Balsamiq Sans"/>
              </a:rPr>
              <a:t>결말</a:t>
            </a:r>
            <a:endParaRPr lang="en-US" sz="3236" dirty="0">
              <a:solidFill>
                <a:srgbClr val="000000"/>
              </a:solidFill>
              <a:latin typeface="Balsamiq Sans"/>
              <a:ea typeface="Balsamiq Sans"/>
              <a:cs typeface="Balsamiq Sans"/>
              <a:sym typeface="Balsamiq Sans"/>
            </a:endParaRPr>
          </a:p>
          <a:p>
            <a:pPr algn="l">
              <a:lnSpc>
                <a:spcPts val="5114"/>
              </a:lnSpc>
            </a:pPr>
            <a:r>
              <a:rPr lang="en-US" sz="3236" dirty="0">
                <a:solidFill>
                  <a:srgbClr val="000000"/>
                </a:solidFill>
                <a:latin typeface="Balsamiq Sans"/>
                <a:ea typeface="Balsamiq Sans"/>
                <a:cs typeface="Balsamiq Sans"/>
                <a:sym typeface="Balsamiq Sans"/>
              </a:rPr>
              <a:t>7. </a:t>
            </a:r>
            <a:r>
              <a:rPr lang="en-US" sz="3236" dirty="0" err="1">
                <a:solidFill>
                  <a:srgbClr val="000000"/>
                </a:solidFill>
                <a:latin typeface="Balsamiq Sans"/>
                <a:ea typeface="Balsamiq Sans"/>
                <a:cs typeface="Balsamiq Sans"/>
                <a:sym typeface="Balsamiq Sans"/>
              </a:rPr>
              <a:t>기능</a:t>
            </a: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a:ea typeface="Balsamiq Sans"/>
                <a:cs typeface="Balsamiq Sans"/>
                <a:sym typeface="Balsamiq Sans"/>
              </a:rPr>
              <a:t>테스트</a:t>
            </a:r>
            <a:r>
              <a:rPr lang="en-US" sz="3236" dirty="0">
                <a:solidFill>
                  <a:srgbClr val="000000"/>
                </a:solidFill>
                <a:latin typeface="Balsamiq Sans"/>
                <a:ea typeface="Balsamiq Sans"/>
                <a:cs typeface="Balsamiq Sans"/>
                <a:sym typeface="Balsamiq Sans"/>
              </a:rPr>
              <a:t> 및 </a:t>
            </a:r>
            <a:r>
              <a:rPr lang="en-US" sz="3236" dirty="0" err="1">
                <a:solidFill>
                  <a:srgbClr val="000000"/>
                </a:solidFill>
                <a:latin typeface="Balsamiq Sans"/>
                <a:ea typeface="Balsamiq Sans"/>
                <a:cs typeface="Balsamiq Sans"/>
                <a:sym typeface="Balsamiq Sans"/>
              </a:rPr>
              <a:t>성능</a:t>
            </a: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a:ea typeface="Balsamiq Sans"/>
                <a:cs typeface="Balsamiq Sans"/>
                <a:sym typeface="Balsamiq Sans"/>
              </a:rPr>
              <a:t>검증</a:t>
            </a:r>
            <a:r>
              <a:rPr lang="en-US" sz="3236" dirty="0">
                <a:solidFill>
                  <a:srgbClr val="000000"/>
                </a:solidFill>
                <a:latin typeface="Balsamiq Sans"/>
                <a:ea typeface="Balsamiq Sans"/>
                <a:cs typeface="Balsamiq Sans"/>
                <a:sym typeface="Balsamiq Sans"/>
              </a:rPr>
              <a:t> (3]2)</a:t>
            </a:r>
          </a:p>
          <a:p>
            <a:pPr algn="l">
              <a:lnSpc>
                <a:spcPts val="5114"/>
              </a:lnSpc>
            </a:pPr>
            <a:r>
              <a:rPr lang="en-US" sz="3236" dirty="0">
                <a:solidFill>
                  <a:srgbClr val="000000"/>
                </a:solidFill>
                <a:latin typeface="Balsamiq Sans"/>
                <a:ea typeface="Balsamiq Sans"/>
                <a:cs typeface="Balsamiq Sans"/>
                <a:sym typeface="Balsamiq Sans"/>
              </a:rPr>
              <a:t>-</a:t>
            </a:r>
            <a:r>
              <a:rPr lang="en-US" sz="3236" dirty="0" err="1">
                <a:solidFill>
                  <a:srgbClr val="000000"/>
                </a:solidFill>
                <a:latin typeface="Balsamiq Sans"/>
                <a:ea typeface="Balsamiq Sans"/>
                <a:cs typeface="Balsamiq Sans"/>
                <a:sym typeface="Balsamiq Sans"/>
              </a:rPr>
              <a:t>주요</a:t>
            </a: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a:ea typeface="Balsamiq Sans"/>
                <a:cs typeface="Balsamiq Sans"/>
                <a:sym typeface="Balsamiq Sans"/>
              </a:rPr>
              <a:t>기능</a:t>
            </a: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a:ea typeface="Balsamiq Sans"/>
                <a:cs typeface="Balsamiq Sans"/>
                <a:sym typeface="Balsamiq Sans"/>
              </a:rPr>
              <a:t>테스트</a:t>
            </a:r>
            <a:endParaRPr lang="en-US" sz="3236" dirty="0">
              <a:solidFill>
                <a:srgbClr val="000000"/>
              </a:solidFill>
              <a:latin typeface="Balsamiq Sans"/>
              <a:ea typeface="Balsamiq Sans"/>
              <a:cs typeface="Balsamiq Sans"/>
              <a:sym typeface="Balsamiq Sans"/>
            </a:endParaRPr>
          </a:p>
          <a:p>
            <a:pPr algn="l">
              <a:lnSpc>
                <a:spcPts val="5114"/>
              </a:lnSpc>
            </a:pPr>
            <a:r>
              <a:rPr lang="en-US" sz="3236" dirty="0">
                <a:solidFill>
                  <a:srgbClr val="000000"/>
                </a:solidFill>
                <a:latin typeface="Balsamiq Sans"/>
                <a:ea typeface="Balsamiq Sans"/>
                <a:cs typeface="Balsamiq Sans"/>
                <a:sym typeface="Balsamiq Sans"/>
              </a:rPr>
              <a:t>-</a:t>
            </a:r>
            <a:r>
              <a:rPr lang="en-US" sz="3236" dirty="0" err="1">
                <a:solidFill>
                  <a:srgbClr val="000000"/>
                </a:solidFill>
                <a:latin typeface="Balsamiq Sans"/>
                <a:ea typeface="Balsamiq Sans"/>
                <a:cs typeface="Balsamiq Sans"/>
                <a:sym typeface="Balsamiq Sans"/>
              </a:rPr>
              <a:t>성능</a:t>
            </a: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a:ea typeface="Balsamiq Sans"/>
                <a:cs typeface="Balsamiq Sans"/>
                <a:sym typeface="Balsamiq Sans"/>
              </a:rPr>
              <a:t>평가</a:t>
            </a:r>
            <a:r>
              <a:rPr lang="en-US" sz="3236" dirty="0">
                <a:solidFill>
                  <a:srgbClr val="000000"/>
                </a:solidFill>
                <a:latin typeface="Balsamiq Sans"/>
                <a:ea typeface="Balsamiq Sans"/>
                <a:cs typeface="Balsamiq Sans"/>
                <a:sym typeface="Balsamiq Sans"/>
              </a:rPr>
              <a:t> 및 </a:t>
            </a:r>
            <a:r>
              <a:rPr lang="en-US" sz="3236" dirty="0" err="1">
                <a:solidFill>
                  <a:srgbClr val="000000"/>
                </a:solidFill>
                <a:latin typeface="Balsamiq Sans"/>
                <a:ea typeface="Balsamiq Sans"/>
                <a:cs typeface="Balsamiq Sans"/>
                <a:sym typeface="Balsamiq Sans"/>
              </a:rPr>
              <a:t>결과</a:t>
            </a:r>
            <a:endParaRPr lang="en-US" sz="3236" dirty="0">
              <a:solidFill>
                <a:srgbClr val="000000"/>
              </a:solidFill>
              <a:latin typeface="Balsamiq Sans"/>
              <a:ea typeface="Balsamiq Sans"/>
              <a:cs typeface="Balsamiq Sans"/>
              <a:sym typeface="Balsamiq Sans"/>
            </a:endParaRPr>
          </a:p>
          <a:p>
            <a:pPr algn="l">
              <a:lnSpc>
                <a:spcPts val="5114"/>
              </a:lnSpc>
            </a:pPr>
            <a:r>
              <a:rPr lang="en-US" sz="3236" dirty="0">
                <a:solidFill>
                  <a:srgbClr val="000000"/>
                </a:solidFill>
                <a:latin typeface="Balsamiq Sans"/>
                <a:ea typeface="Balsamiq Sans"/>
                <a:cs typeface="Balsamiq Sans"/>
                <a:sym typeface="Balsamiq Sans"/>
              </a:rPr>
              <a:t>8. </a:t>
            </a:r>
            <a:r>
              <a:rPr lang="en-US" sz="3236" dirty="0" err="1">
                <a:solidFill>
                  <a:srgbClr val="000000"/>
                </a:solidFill>
                <a:latin typeface="Balsamiq Sans"/>
                <a:ea typeface="Balsamiq Sans"/>
                <a:cs typeface="Balsamiq Sans"/>
                <a:sym typeface="Balsamiq Sans"/>
              </a:rPr>
              <a:t>배포</a:t>
            </a: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a:ea typeface="Balsamiq Sans"/>
                <a:cs typeface="Balsamiq Sans"/>
                <a:sym typeface="Balsamiq Sans"/>
              </a:rPr>
              <a:t>과정</a:t>
            </a:r>
            <a:endParaRPr lang="en-US" sz="3236" dirty="0">
              <a:solidFill>
                <a:srgbClr val="000000"/>
              </a:solidFill>
              <a:latin typeface="Balsamiq Sans"/>
              <a:ea typeface="Balsamiq Sans"/>
              <a:cs typeface="Balsamiq Sans"/>
              <a:sym typeface="Balsamiq Sans"/>
            </a:endParaRPr>
          </a:p>
          <a:p>
            <a:pPr algn="l">
              <a:lnSpc>
                <a:spcPts val="5114"/>
              </a:lnSpc>
            </a:pPr>
            <a:r>
              <a:rPr lang="en-US" sz="3236" dirty="0">
                <a:solidFill>
                  <a:srgbClr val="000000"/>
                </a:solidFill>
                <a:latin typeface="Balsamiq Sans"/>
                <a:ea typeface="Balsamiq Sans"/>
                <a:cs typeface="Balsamiq Sans"/>
                <a:sym typeface="Balsamiq Sans"/>
              </a:rPr>
              <a:t>9. </a:t>
            </a:r>
            <a:r>
              <a:rPr lang="en-US" sz="3236" dirty="0" err="1">
                <a:solidFill>
                  <a:srgbClr val="000000"/>
                </a:solidFill>
                <a:latin typeface="Balsamiq Sans"/>
                <a:ea typeface="Balsamiq Sans"/>
                <a:cs typeface="Balsamiq Sans"/>
                <a:sym typeface="Balsamiq Sans"/>
              </a:rPr>
              <a:t>유지</a:t>
            </a: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a:ea typeface="Balsamiq Sans"/>
                <a:cs typeface="Balsamiq Sans"/>
                <a:sym typeface="Balsamiq Sans"/>
              </a:rPr>
              <a:t>보수</a:t>
            </a: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a:ea typeface="Balsamiq Sans"/>
                <a:cs typeface="Balsamiq Sans"/>
                <a:sym typeface="Balsamiq Sans"/>
              </a:rPr>
              <a:t>계획</a:t>
            </a:r>
            <a:endParaRPr lang="en-US" sz="3236" dirty="0">
              <a:solidFill>
                <a:srgbClr val="000000"/>
              </a:solidFill>
              <a:latin typeface="Balsamiq Sans"/>
              <a:ea typeface="Balsamiq Sans"/>
              <a:cs typeface="Balsamiq Sans"/>
              <a:sym typeface="Balsamiq Sans"/>
            </a:endParaRPr>
          </a:p>
          <a:p>
            <a:pPr algn="l">
              <a:lnSpc>
                <a:spcPts val="5114"/>
              </a:lnSpc>
            </a:pPr>
            <a:r>
              <a:rPr lang="en-US" sz="3236" dirty="0">
                <a:solidFill>
                  <a:srgbClr val="000000"/>
                </a:solidFill>
                <a:latin typeface="Balsamiq Sans"/>
                <a:ea typeface="Balsamiq Sans"/>
                <a:cs typeface="Balsamiq Sans"/>
                <a:sym typeface="Balsamiq Sans"/>
              </a:rPr>
              <a:t>-</a:t>
            </a:r>
            <a:r>
              <a:rPr lang="en-US" sz="3236" dirty="0" err="1">
                <a:solidFill>
                  <a:srgbClr val="000000"/>
                </a:solidFill>
                <a:latin typeface="Balsamiq Sans"/>
                <a:ea typeface="Balsamiq Sans"/>
                <a:cs typeface="Balsamiq Sans"/>
                <a:sym typeface="Balsamiq Sans"/>
              </a:rPr>
              <a:t>시스템</a:t>
            </a: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a:ea typeface="Balsamiq Sans"/>
                <a:cs typeface="Balsamiq Sans"/>
                <a:sym typeface="Balsamiq Sans"/>
              </a:rPr>
              <a:t>모니터링</a:t>
            </a:r>
            <a:endParaRPr lang="en-US" sz="3236" dirty="0">
              <a:solidFill>
                <a:srgbClr val="000000"/>
              </a:solidFill>
              <a:latin typeface="Balsamiq Sans"/>
              <a:ea typeface="Balsamiq Sans"/>
              <a:cs typeface="Balsamiq Sans"/>
              <a:sym typeface="Balsamiq Sans"/>
            </a:endParaRPr>
          </a:p>
          <a:p>
            <a:pPr algn="l">
              <a:lnSpc>
                <a:spcPts val="5114"/>
              </a:lnSpc>
            </a:pPr>
            <a:r>
              <a:rPr lang="en-US" sz="3236" dirty="0">
                <a:solidFill>
                  <a:srgbClr val="000000"/>
                </a:solidFill>
                <a:latin typeface="Balsamiq Sans"/>
                <a:ea typeface="Balsamiq Sans"/>
                <a:cs typeface="Balsamiq Sans"/>
                <a:sym typeface="Balsamiq Sans"/>
              </a:rPr>
              <a:t>-</a:t>
            </a:r>
            <a:r>
              <a:rPr lang="en-US" sz="3236" dirty="0" err="1">
                <a:solidFill>
                  <a:srgbClr val="000000"/>
                </a:solidFill>
                <a:latin typeface="Balsamiq Sans"/>
                <a:ea typeface="Balsamiq Sans"/>
                <a:cs typeface="Balsamiq Sans"/>
                <a:sym typeface="Balsamiq Sans"/>
              </a:rPr>
              <a:t>향후</a:t>
            </a: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a:ea typeface="Balsamiq Sans"/>
                <a:cs typeface="Balsamiq Sans"/>
                <a:sym typeface="Balsamiq Sans"/>
              </a:rPr>
              <a:t>개선</a:t>
            </a:r>
            <a:r>
              <a:rPr lang="en-US" sz="3236" dirty="0">
                <a:solidFill>
                  <a:srgbClr val="000000"/>
                </a:solidFill>
                <a:latin typeface="Balsamiq Sans"/>
                <a:ea typeface="Balsamiq Sans"/>
                <a:cs typeface="Balsamiq Sans"/>
                <a:sym typeface="Balsamiq Sans"/>
              </a:rPr>
              <a:t> </a:t>
            </a:r>
            <a:r>
              <a:rPr lang="en-US" sz="3236" dirty="0" err="1">
                <a:solidFill>
                  <a:srgbClr val="000000"/>
                </a:solidFill>
                <a:latin typeface="Balsamiq Sans"/>
                <a:ea typeface="Balsamiq Sans"/>
                <a:cs typeface="Balsamiq Sans"/>
                <a:sym typeface="Balsamiq Sans"/>
              </a:rPr>
              <a:t>사항</a:t>
            </a:r>
            <a:endParaRPr lang="en-US" sz="3236" dirty="0">
              <a:solidFill>
                <a:srgbClr val="000000"/>
              </a:solidFill>
              <a:latin typeface="Balsamiq Sans"/>
              <a:ea typeface="Balsamiq Sans"/>
              <a:cs typeface="Balsamiq Sans"/>
              <a:sym typeface="Balsamiq Sans"/>
            </a:endParaRPr>
          </a:p>
          <a:p>
            <a:pPr algn="l">
              <a:lnSpc>
                <a:spcPts val="5114"/>
              </a:lnSpc>
            </a:pPr>
            <a:r>
              <a:rPr lang="en-US" sz="3236" dirty="0">
                <a:solidFill>
                  <a:srgbClr val="000000"/>
                </a:solidFill>
                <a:latin typeface="Balsamiq Sans"/>
                <a:ea typeface="Balsamiq Sans"/>
                <a:cs typeface="Balsamiq Sans"/>
                <a:sym typeface="Balsamiq Sans"/>
              </a:rPr>
              <a:t>10. </a:t>
            </a:r>
            <a:r>
              <a:rPr lang="en-US" sz="3236" dirty="0" err="1">
                <a:solidFill>
                  <a:srgbClr val="000000"/>
                </a:solidFill>
                <a:latin typeface="Balsamiq Sans"/>
                <a:ea typeface="Balsamiq Sans"/>
                <a:cs typeface="Balsamiq Sans"/>
                <a:sym typeface="Balsamiq Sans"/>
              </a:rPr>
              <a:t>부록</a:t>
            </a:r>
            <a:endParaRPr lang="en-US" sz="3236" dirty="0">
              <a:solidFill>
                <a:srgbClr val="000000"/>
              </a:solidFill>
              <a:latin typeface="Balsamiq Sans"/>
              <a:ea typeface="Balsamiq Sans"/>
              <a:cs typeface="Balsamiq Sans"/>
              <a:sym typeface="Balsamiq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38249">
            <a:off x="4747152" y="1419148"/>
            <a:ext cx="1647689" cy="1147391"/>
          </a:xfrm>
          <a:custGeom>
            <a:avLst/>
            <a:gdLst/>
            <a:ahLst/>
            <a:cxnLst/>
            <a:rect l="l" t="t" r="r" b="b"/>
            <a:pathLst>
              <a:path w="1647689" h="1147391">
                <a:moveTo>
                  <a:pt x="0" y="0"/>
                </a:moveTo>
                <a:lnTo>
                  <a:pt x="1647689" y="0"/>
                </a:lnTo>
                <a:lnTo>
                  <a:pt x="1647689" y="1147391"/>
                </a:lnTo>
                <a:lnTo>
                  <a:pt x="0" y="11473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dirty="0"/>
          </a:p>
        </p:txBody>
      </p:sp>
      <p:sp>
        <p:nvSpPr>
          <p:cNvPr id="3" name="TextBox 3"/>
          <p:cNvSpPr txBox="1"/>
          <p:nvPr/>
        </p:nvSpPr>
        <p:spPr>
          <a:xfrm>
            <a:off x="990600" y="785120"/>
            <a:ext cx="13944600" cy="866391"/>
          </a:xfrm>
          <a:prstGeom prst="rect">
            <a:avLst/>
          </a:prstGeom>
        </p:spPr>
        <p:txBody>
          <a:bodyPr wrap="square" lIns="0" tIns="0" rIns="0" bIns="0" rtlCol="0" anchor="t">
            <a:spAutoFit/>
          </a:bodyPr>
          <a:lstStyle/>
          <a:p>
            <a:pPr marL="0" lvl="0" indent="0" algn="l">
              <a:lnSpc>
                <a:spcPts val="6622"/>
              </a:lnSpc>
            </a:pPr>
            <a:r>
              <a:rPr lang="en-US" sz="6622" spc="145" dirty="0">
                <a:solidFill>
                  <a:srgbClr val="000000"/>
                </a:solidFill>
                <a:latin typeface="TDTD와이즈굴림"/>
                <a:ea typeface="TDTD와이즈굴림"/>
                <a:cs typeface="TDTD와이즈굴림"/>
                <a:sym typeface="TDTD와이즈굴림"/>
              </a:rPr>
              <a:t>[</a:t>
            </a:r>
            <a:r>
              <a:rPr lang="ko-KR" altLang="en-US" sz="6622" spc="145" dirty="0">
                <a:solidFill>
                  <a:srgbClr val="000000"/>
                </a:solidFill>
                <a:latin typeface="TDTD와이즈굴림"/>
                <a:ea typeface="TDTD와이즈굴림"/>
                <a:cs typeface="TDTD와이즈굴림"/>
                <a:sym typeface="TDTD와이즈굴림"/>
              </a:rPr>
              <a:t>유지 보수 계획</a:t>
            </a:r>
            <a:r>
              <a:rPr lang="en-US" altLang="ko-KR" sz="6622" spc="145" dirty="0">
                <a:solidFill>
                  <a:srgbClr val="000000"/>
                </a:solidFill>
                <a:latin typeface="TDTD와이즈굴림"/>
                <a:ea typeface="TDTD와이즈굴림"/>
                <a:cs typeface="TDTD와이즈굴림"/>
                <a:sym typeface="TDTD와이즈굴림"/>
              </a:rPr>
              <a:t>- </a:t>
            </a:r>
            <a:r>
              <a:rPr lang="ko-KR" altLang="en-US" sz="6622" spc="145" dirty="0">
                <a:solidFill>
                  <a:srgbClr val="000000"/>
                </a:solidFill>
                <a:latin typeface="TDTD와이즈굴림"/>
                <a:ea typeface="TDTD와이즈굴림"/>
                <a:cs typeface="TDTD와이즈굴림"/>
                <a:sym typeface="TDTD와이즈굴림"/>
              </a:rPr>
              <a:t>향후 개선 사항</a:t>
            </a:r>
            <a:r>
              <a:rPr lang="en-US" altLang="ko-KR" sz="6622" spc="145" dirty="0">
                <a:solidFill>
                  <a:srgbClr val="000000"/>
                </a:solidFill>
                <a:latin typeface="TDTD와이즈굴림"/>
                <a:ea typeface="TDTD와이즈굴림"/>
                <a:cs typeface="TDTD와이즈굴림"/>
                <a:sym typeface="TDTD와이즈굴림"/>
              </a:rPr>
              <a:t>]</a:t>
            </a:r>
            <a:endParaRPr lang="en-US" sz="6622" spc="145" dirty="0">
              <a:solidFill>
                <a:srgbClr val="000000"/>
              </a:solidFill>
              <a:latin typeface="TDTD와이즈굴림"/>
              <a:ea typeface="TDTD와이즈굴림"/>
              <a:cs typeface="TDTD와이즈굴림"/>
              <a:sym typeface="TDTD와이즈굴림"/>
            </a:endParaRPr>
          </a:p>
        </p:txBody>
      </p:sp>
      <p:sp>
        <p:nvSpPr>
          <p:cNvPr id="6" name="TextBox 5">
            <a:extLst>
              <a:ext uri="{FF2B5EF4-FFF2-40B4-BE49-F238E27FC236}">
                <a16:creationId xmlns:a16="http://schemas.microsoft.com/office/drawing/2014/main" id="{22AD3654-CA02-6251-3CAF-6B93F62B5618}"/>
              </a:ext>
            </a:extLst>
          </p:cNvPr>
          <p:cNvSpPr txBox="1"/>
          <p:nvPr/>
        </p:nvSpPr>
        <p:spPr>
          <a:xfrm>
            <a:off x="685800" y="2324100"/>
            <a:ext cx="16535400" cy="7417415"/>
          </a:xfrm>
          <a:prstGeom prst="rect">
            <a:avLst/>
          </a:prstGeom>
          <a:noFill/>
        </p:spPr>
        <p:txBody>
          <a:bodyPr wrap="square" rtlCol="0">
            <a:spAutoFit/>
          </a:bodyPr>
          <a:lstStyle/>
          <a:p>
            <a:r>
              <a:rPr lang="ko-KR" altLang="en-US" sz="2800" b="1" dirty="0"/>
              <a:t>성능 최적화</a:t>
            </a:r>
            <a:endParaRPr lang="en-US" altLang="ko-KR" sz="2800" b="1" dirty="0"/>
          </a:p>
          <a:p>
            <a:r>
              <a:rPr lang="ko-KR" altLang="en-US" sz="2800" dirty="0"/>
              <a:t>애플리케이션의 성능을 개선하기 위해</a:t>
            </a:r>
            <a:r>
              <a:rPr lang="en-US" altLang="ko-KR" sz="2800" dirty="0"/>
              <a:t>, </a:t>
            </a:r>
            <a:r>
              <a:rPr lang="ko-KR" altLang="en-US" sz="2800" dirty="0"/>
              <a:t>코드의 효율성을 주기적으로 검토하고 최적화한다</a:t>
            </a:r>
            <a:r>
              <a:rPr lang="en-US" altLang="ko-KR" sz="2800" dirty="0"/>
              <a:t>. </a:t>
            </a:r>
            <a:r>
              <a:rPr lang="ko-KR" altLang="en-US" sz="2800" dirty="0"/>
              <a:t>특히</a:t>
            </a:r>
            <a:r>
              <a:rPr lang="en-US" altLang="ko-KR" sz="2800" dirty="0"/>
              <a:t>, </a:t>
            </a:r>
            <a:r>
              <a:rPr lang="ko-KR" altLang="en-US" sz="2800" dirty="0"/>
              <a:t>데이터 처리 및 전달 속도를 높이기 위한 개선 작업을 진행할 예정</a:t>
            </a:r>
            <a:endParaRPr lang="en-US" altLang="ko-KR" sz="2800" dirty="0"/>
          </a:p>
          <a:p>
            <a:r>
              <a:rPr lang="ko-KR" altLang="en-US" sz="2800" dirty="0"/>
              <a:t>데이터베이스 쿼리의 효율성을 높이고</a:t>
            </a:r>
            <a:r>
              <a:rPr lang="en-US" altLang="ko-KR" sz="2800" dirty="0"/>
              <a:t>, </a:t>
            </a:r>
            <a:r>
              <a:rPr lang="ko-KR" altLang="en-US" sz="2800" dirty="0"/>
              <a:t>인덱싱을 통해 데이터 조회 속도를 개선할 계획</a:t>
            </a:r>
            <a:r>
              <a:rPr lang="en-US" altLang="ko-KR" sz="2800" dirty="0"/>
              <a:t>. </a:t>
            </a:r>
            <a:r>
              <a:rPr lang="ko-KR" altLang="en-US" sz="2800" dirty="0"/>
              <a:t>필요 시 데이터베이스의 구조를 개선하거나</a:t>
            </a:r>
            <a:r>
              <a:rPr lang="en-US" altLang="ko-KR" sz="2800" dirty="0"/>
              <a:t>, </a:t>
            </a:r>
            <a:r>
              <a:rPr lang="ko-KR" altLang="en-US" sz="2800" dirty="0"/>
              <a:t>분산 처리 기술을 도입할 예정</a:t>
            </a:r>
            <a:endParaRPr lang="en-US" altLang="ko-KR" sz="2800" dirty="0"/>
          </a:p>
          <a:p>
            <a:r>
              <a:rPr lang="ko-KR" altLang="en-US" sz="2800" b="1" dirty="0"/>
              <a:t>보안강화</a:t>
            </a:r>
            <a:endParaRPr lang="en-US" altLang="ko-KR" sz="2800" b="1" dirty="0"/>
          </a:p>
          <a:p>
            <a:r>
              <a:rPr lang="ko-KR" altLang="en-US" sz="2800" dirty="0"/>
              <a:t>운영 중인 애플리케이션과 서버의 보안 취약점을 최소화하기 위해</a:t>
            </a:r>
            <a:r>
              <a:rPr lang="en-US" altLang="ko-KR" sz="2800" dirty="0"/>
              <a:t>, </a:t>
            </a:r>
            <a:r>
              <a:rPr lang="ko-KR" altLang="en-US" sz="2800" dirty="0"/>
              <a:t>주기적으로 보안 패치를 적용</a:t>
            </a:r>
            <a:r>
              <a:rPr lang="en-US" altLang="ko-KR" sz="2800" dirty="0"/>
              <a:t>. </a:t>
            </a:r>
            <a:r>
              <a:rPr lang="ko-KR" altLang="en-US" sz="2800" dirty="0"/>
              <a:t>특히</a:t>
            </a:r>
            <a:r>
              <a:rPr lang="en-US" altLang="ko-KR" sz="2800" dirty="0"/>
              <a:t>, Flask </a:t>
            </a:r>
            <a:r>
              <a:rPr lang="ko-KR" altLang="en-US" sz="2800" dirty="0"/>
              <a:t>프레임워크나 사용 중인 라이브러리에서 발견되는 보안 문제에 신속하게 대응할 계획</a:t>
            </a:r>
            <a:endParaRPr lang="en-US" altLang="ko-KR" sz="2800" dirty="0"/>
          </a:p>
          <a:p>
            <a:r>
              <a:rPr lang="en-US" altLang="ko-KR" sz="2800" dirty="0"/>
              <a:t>http</a:t>
            </a:r>
            <a:r>
              <a:rPr lang="ko-KR" altLang="en-US" sz="2800" dirty="0"/>
              <a:t> 통신을 통한 </a:t>
            </a:r>
            <a:r>
              <a:rPr lang="en-US" altLang="ko-KR" sz="2800" dirty="0" err="1"/>
              <a:t>ssl</a:t>
            </a:r>
            <a:r>
              <a:rPr lang="ko-KR" altLang="en-US" sz="2800" dirty="0"/>
              <a:t>인증서를 주기적으로 갱신하여 사용자 데이터의 안정성을 보장</a:t>
            </a:r>
            <a:endParaRPr lang="en-US" altLang="ko-KR" sz="2800" dirty="0"/>
          </a:p>
          <a:p>
            <a:r>
              <a:rPr lang="ko-KR" altLang="en-US" sz="2800" dirty="0"/>
              <a:t>사용자 인증 및 권한 관리 시스템을 개선하여 불필요한 접근을 차단하고 민감한 데이터의 유출 방지</a:t>
            </a:r>
            <a:endParaRPr lang="en-US" altLang="ko-KR" sz="2800" dirty="0"/>
          </a:p>
          <a:p>
            <a:r>
              <a:rPr lang="ko-KR" altLang="en-US" sz="2800" b="1" dirty="0"/>
              <a:t>사용자 피드백 반영</a:t>
            </a:r>
            <a:endParaRPr lang="en-US" altLang="ko-KR" sz="2800" b="1" dirty="0"/>
          </a:p>
          <a:p>
            <a:r>
              <a:rPr lang="ko-KR" altLang="en-US" sz="2800" dirty="0"/>
              <a:t>사용자로부터 피드백을 수집하고 분석하여</a:t>
            </a:r>
            <a:r>
              <a:rPr lang="en-US" altLang="ko-KR" sz="2800" dirty="0"/>
              <a:t>, </a:t>
            </a:r>
            <a:r>
              <a:rPr lang="ko-KR" altLang="en-US" sz="2800" dirty="0"/>
              <a:t>애플리케이션의 개선 사항을 파악</a:t>
            </a:r>
            <a:r>
              <a:rPr lang="en-US" altLang="ko-KR" sz="2800" dirty="0"/>
              <a:t>. </a:t>
            </a:r>
            <a:r>
              <a:rPr lang="ko-KR" altLang="en-US" sz="2800" dirty="0"/>
              <a:t>설문조사</a:t>
            </a:r>
            <a:r>
              <a:rPr lang="en-US" altLang="ko-KR" sz="2800" dirty="0"/>
              <a:t>, </a:t>
            </a:r>
            <a:r>
              <a:rPr lang="ko-KR" altLang="en-US" sz="2800" dirty="0"/>
              <a:t>이메일</a:t>
            </a:r>
            <a:r>
              <a:rPr lang="en-US" altLang="ko-KR" sz="2800" dirty="0"/>
              <a:t>, </a:t>
            </a:r>
            <a:r>
              <a:rPr lang="ko-KR" altLang="en-US" sz="2800" dirty="0"/>
              <a:t>버그 리포트 등 다양한 방법을 통해 사용자의 의견을 수렴할 예정</a:t>
            </a:r>
            <a:r>
              <a:rPr lang="en-US" altLang="ko-KR" sz="2800" dirty="0"/>
              <a:t>.</a:t>
            </a:r>
          </a:p>
          <a:p>
            <a:r>
              <a:rPr lang="ko-KR" altLang="en-US" sz="2800" dirty="0"/>
              <a:t>수집된 피드백을 바탕으로 사용자 인터페이스</a:t>
            </a:r>
            <a:r>
              <a:rPr lang="en-US" altLang="ko-KR" sz="2800" dirty="0"/>
              <a:t>(UI) </a:t>
            </a:r>
            <a:r>
              <a:rPr lang="ko-KR" altLang="en-US" sz="2800" dirty="0"/>
              <a:t>및 사용자 경험</a:t>
            </a:r>
            <a:r>
              <a:rPr lang="en-US" altLang="ko-KR" sz="2800" dirty="0"/>
              <a:t>(UX)</a:t>
            </a:r>
            <a:r>
              <a:rPr lang="ko-KR" altLang="en-US" sz="2800" dirty="0"/>
              <a:t>을 개선하여</a:t>
            </a:r>
            <a:r>
              <a:rPr lang="en-US" altLang="ko-KR" sz="2800" dirty="0"/>
              <a:t>, </a:t>
            </a:r>
            <a:r>
              <a:rPr lang="ko-KR" altLang="en-US" sz="2800" dirty="0"/>
              <a:t>더 나은 사용성을 제공할 계획</a:t>
            </a:r>
            <a:r>
              <a:rPr lang="en-US" altLang="ko-KR" sz="2800" dirty="0"/>
              <a:t>. </a:t>
            </a:r>
            <a:r>
              <a:rPr lang="ko-KR" altLang="en-US" sz="2800" dirty="0"/>
              <a:t>특히</a:t>
            </a:r>
            <a:r>
              <a:rPr lang="en-US" altLang="ko-KR" sz="2800" dirty="0"/>
              <a:t>, </a:t>
            </a:r>
            <a:r>
              <a:rPr lang="ko-KR" altLang="en-US" sz="2800" dirty="0"/>
              <a:t>사용자 흐름을 최적화하고</a:t>
            </a:r>
            <a:r>
              <a:rPr lang="en-US" altLang="ko-KR" sz="2800" dirty="0"/>
              <a:t>, </a:t>
            </a:r>
            <a:r>
              <a:rPr lang="ko-KR" altLang="en-US" sz="2800" dirty="0"/>
              <a:t>반응형 디자인을 강화하여 다양한 디바이스에서 원활한 서비스를 제공할 예정</a:t>
            </a:r>
            <a:endParaRPr lang="en-US" altLang="ko-KR" sz="2800" dirty="0"/>
          </a:p>
          <a:p>
            <a:endParaRPr lang="ko-KR" altLang="en-US" sz="2800" dirty="0"/>
          </a:p>
        </p:txBody>
      </p:sp>
    </p:spTree>
    <p:extLst>
      <p:ext uri="{BB962C8B-B14F-4D97-AF65-F5344CB8AC3E}">
        <p14:creationId xmlns:p14="http://schemas.microsoft.com/office/powerpoint/2010/main" val="2295921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170568" y="-643890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sp>
      <p:grpSp>
        <p:nvGrpSpPr>
          <p:cNvPr id="4" name="Group 4"/>
          <p:cNvGrpSpPr>
            <a:grpSpLocks noChangeAspect="1"/>
          </p:cNvGrpSpPr>
          <p:nvPr/>
        </p:nvGrpSpPr>
        <p:grpSpPr>
          <a:xfrm>
            <a:off x="4832432" y="725687"/>
            <a:ext cx="8800894" cy="8802654"/>
            <a:chOff x="0" y="0"/>
            <a:chExt cx="6348730" cy="6350000"/>
          </a:xfrm>
        </p:grpSpPr>
        <p:sp>
          <p:nvSpPr>
            <p:cNvPr id="5" name="Freeform 5"/>
            <p:cNvSpPr/>
            <p:nvPr/>
          </p:nvSpPr>
          <p:spPr>
            <a:xfrm>
              <a:off x="12700" y="524510"/>
              <a:ext cx="6324600" cy="5812790"/>
            </a:xfrm>
            <a:custGeom>
              <a:avLst/>
              <a:gdLst/>
              <a:ahLst/>
              <a:cxnLst/>
              <a:rect l="l" t="t" r="r" b="b"/>
              <a:pathLst>
                <a:path w="6324600" h="5812790">
                  <a:moveTo>
                    <a:pt x="6323330" y="591820"/>
                  </a:moveTo>
                  <a:lnTo>
                    <a:pt x="6324600" y="5812790"/>
                  </a:lnTo>
                  <a:lnTo>
                    <a:pt x="6324600" y="5812790"/>
                  </a:lnTo>
                  <a:lnTo>
                    <a:pt x="0" y="5812790"/>
                  </a:lnTo>
                  <a:lnTo>
                    <a:pt x="0" y="0"/>
                  </a:lnTo>
                  <a:lnTo>
                    <a:pt x="6323330" y="0"/>
                  </a:lnTo>
                  <a:moveTo>
                    <a:pt x="6323330" y="0"/>
                  </a:moveTo>
                  <a:lnTo>
                    <a:pt x="6323330" y="591820"/>
                  </a:lnTo>
                </a:path>
              </a:pathLst>
            </a:custGeom>
            <a:solidFill>
              <a:srgbClr val="C4DDF6"/>
            </a:solidFill>
            <a:ln w="12700">
              <a:solidFill>
                <a:srgbClr val="000000"/>
              </a:solidFill>
            </a:ln>
          </p:spPr>
        </p:sp>
        <p:sp>
          <p:nvSpPr>
            <p:cNvPr id="6" name="Freeform 6"/>
            <p:cNvSpPr/>
            <p:nvPr/>
          </p:nvSpPr>
          <p:spPr>
            <a:xfrm>
              <a:off x="12700" y="12700"/>
              <a:ext cx="6324600" cy="511810"/>
            </a:xfrm>
            <a:custGeom>
              <a:avLst/>
              <a:gdLst/>
              <a:ahLst/>
              <a:cxnLst/>
              <a:rect l="l" t="t" r="r" b="b"/>
              <a:pathLst>
                <a:path w="6324600" h="511810">
                  <a:moveTo>
                    <a:pt x="6323330" y="0"/>
                  </a:moveTo>
                  <a:lnTo>
                    <a:pt x="6323330" y="232410"/>
                  </a:lnTo>
                  <a:moveTo>
                    <a:pt x="6323330" y="232410"/>
                  </a:moveTo>
                  <a:lnTo>
                    <a:pt x="6324600" y="511810"/>
                  </a:lnTo>
                  <a:lnTo>
                    <a:pt x="6324600" y="511810"/>
                  </a:lnTo>
                  <a:lnTo>
                    <a:pt x="0" y="511810"/>
                  </a:lnTo>
                  <a:lnTo>
                    <a:pt x="0" y="0"/>
                  </a:lnTo>
                  <a:lnTo>
                    <a:pt x="6323330" y="0"/>
                  </a:lnTo>
                </a:path>
              </a:pathLst>
            </a:custGeom>
            <a:solidFill>
              <a:srgbClr val="FACDCC"/>
            </a:solidFill>
          </p:spPr>
        </p:sp>
        <p:sp>
          <p:nvSpPr>
            <p:cNvPr id="7" name="Freeform 7"/>
            <p:cNvSpPr/>
            <p:nvPr/>
          </p:nvSpPr>
          <p:spPr>
            <a:xfrm>
              <a:off x="5062220" y="129540"/>
              <a:ext cx="1275080" cy="6207760"/>
            </a:xfrm>
            <a:custGeom>
              <a:avLst/>
              <a:gdLst/>
              <a:ahLst/>
              <a:cxnLst/>
              <a:rect l="l" t="t" r="r" b="b"/>
              <a:pathLst>
                <a:path w="1275080" h="6207760">
                  <a:moveTo>
                    <a:pt x="1275080" y="6207760"/>
                  </a:moveTo>
                  <a:lnTo>
                    <a:pt x="1037590" y="6207760"/>
                  </a:lnTo>
                  <a:lnTo>
                    <a:pt x="1037590" y="394970"/>
                  </a:lnTo>
                  <a:lnTo>
                    <a:pt x="1275080" y="394970"/>
                  </a:lnTo>
                  <a:lnTo>
                    <a:pt x="1275080" y="6207760"/>
                  </a:lnTo>
                  <a:close/>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CF8F1"/>
            </a:solidFill>
          </p:spPr>
        </p:sp>
        <p:sp>
          <p:nvSpPr>
            <p:cNvPr id="8" name="Freeform 8"/>
            <p:cNvSpPr/>
            <p:nvPr/>
          </p:nvSpPr>
          <p:spPr>
            <a:xfrm>
              <a:off x="6099810" y="1642110"/>
              <a:ext cx="237490" cy="2237740"/>
            </a:xfrm>
            <a:custGeom>
              <a:avLst/>
              <a:gdLst/>
              <a:ahLst/>
              <a:cxnLst/>
              <a:rect l="l" t="t" r="r" b="b"/>
              <a:pathLst>
                <a:path w="237490" h="2237740">
                  <a:moveTo>
                    <a:pt x="237490" y="0"/>
                  </a:moveTo>
                  <a:lnTo>
                    <a:pt x="237490" y="2237740"/>
                  </a:lnTo>
                  <a:lnTo>
                    <a:pt x="0" y="2237740"/>
                  </a:lnTo>
                  <a:lnTo>
                    <a:pt x="0" y="0"/>
                  </a:lnTo>
                  <a:moveTo>
                    <a:pt x="0" y="0"/>
                  </a:moveTo>
                  <a:lnTo>
                    <a:pt x="237490" y="0"/>
                  </a:lnTo>
                </a:path>
              </a:pathLst>
            </a:custGeom>
            <a:solidFill>
              <a:srgbClr val="FACDCC"/>
            </a:solidFill>
          </p:spPr>
        </p:sp>
        <p:sp>
          <p:nvSpPr>
            <p:cNvPr id="9" name="Freeform 9"/>
            <p:cNvSpPr/>
            <p:nvPr/>
          </p:nvSpPr>
          <p:spPr>
            <a:xfrm>
              <a:off x="0" y="0"/>
              <a:ext cx="6348730" cy="6350000"/>
            </a:xfrm>
            <a:custGeom>
              <a:avLst/>
              <a:gdLst/>
              <a:ahLst/>
              <a:cxnLst/>
              <a:rect l="l" t="t" r="r" b="b"/>
              <a:pathLst>
                <a:path w="6348730" h="6350000">
                  <a:moveTo>
                    <a:pt x="12700" y="6350000"/>
                  </a:moveTo>
                  <a:cubicBezTo>
                    <a:pt x="6350" y="6350000"/>
                    <a:pt x="0" y="6344920"/>
                    <a:pt x="0" y="6337300"/>
                  </a:cubicBezTo>
                  <a:lnTo>
                    <a:pt x="0" y="12700"/>
                  </a:lnTo>
                  <a:cubicBezTo>
                    <a:pt x="0" y="6350"/>
                    <a:pt x="6350" y="0"/>
                    <a:pt x="12700" y="0"/>
                  </a:cubicBezTo>
                  <a:lnTo>
                    <a:pt x="6337300" y="0"/>
                  </a:lnTo>
                  <a:cubicBezTo>
                    <a:pt x="6341110" y="0"/>
                    <a:pt x="6344920" y="1270"/>
                    <a:pt x="6346190" y="5080"/>
                  </a:cubicBezTo>
                  <a:cubicBezTo>
                    <a:pt x="6348730" y="7620"/>
                    <a:pt x="6348730" y="10160"/>
                    <a:pt x="6348730" y="13970"/>
                  </a:cubicBezTo>
                  <a:lnTo>
                    <a:pt x="6348730" y="524510"/>
                  </a:lnTo>
                  <a:lnTo>
                    <a:pt x="6348730" y="6337300"/>
                  </a:lnTo>
                  <a:cubicBezTo>
                    <a:pt x="6348730" y="6343650"/>
                    <a:pt x="6343650" y="6350000"/>
                    <a:pt x="6336030" y="6350000"/>
                  </a:cubicBezTo>
                  <a:lnTo>
                    <a:pt x="12700" y="6350000"/>
                  </a:lnTo>
                  <a:close/>
                  <a:moveTo>
                    <a:pt x="6323330" y="6323330"/>
                  </a:moveTo>
                  <a:lnTo>
                    <a:pt x="6323330" y="3892550"/>
                  </a:lnTo>
                  <a:lnTo>
                    <a:pt x="6112510" y="3892550"/>
                  </a:lnTo>
                  <a:lnTo>
                    <a:pt x="6112510" y="6323330"/>
                  </a:lnTo>
                  <a:lnTo>
                    <a:pt x="6323330" y="6323330"/>
                  </a:lnTo>
                  <a:close/>
                  <a:moveTo>
                    <a:pt x="6085840" y="6323330"/>
                  </a:moveTo>
                  <a:lnTo>
                    <a:pt x="6085840" y="537210"/>
                  </a:lnTo>
                  <a:lnTo>
                    <a:pt x="26670" y="537210"/>
                  </a:lnTo>
                  <a:lnTo>
                    <a:pt x="26670" y="6323330"/>
                  </a:lnTo>
                  <a:lnTo>
                    <a:pt x="6085840" y="6323330"/>
                  </a:lnTo>
                  <a:close/>
                  <a:moveTo>
                    <a:pt x="6323330" y="3865880"/>
                  </a:moveTo>
                  <a:lnTo>
                    <a:pt x="6323330" y="1656080"/>
                  </a:lnTo>
                  <a:lnTo>
                    <a:pt x="6112510" y="1656080"/>
                  </a:lnTo>
                  <a:lnTo>
                    <a:pt x="6112510" y="3865880"/>
                  </a:lnTo>
                  <a:lnTo>
                    <a:pt x="6323330" y="3865880"/>
                  </a:lnTo>
                  <a:close/>
                  <a:moveTo>
                    <a:pt x="6323330" y="1629410"/>
                  </a:moveTo>
                  <a:lnTo>
                    <a:pt x="6323330" y="537210"/>
                  </a:lnTo>
                  <a:lnTo>
                    <a:pt x="6112510" y="537210"/>
                  </a:lnTo>
                  <a:lnTo>
                    <a:pt x="6112510" y="1629410"/>
                  </a:lnTo>
                  <a:lnTo>
                    <a:pt x="6323330" y="1629410"/>
                  </a:lnTo>
                  <a:close/>
                  <a:moveTo>
                    <a:pt x="6324600" y="511810"/>
                  </a:moveTo>
                  <a:lnTo>
                    <a:pt x="6324600" y="26670"/>
                  </a:lnTo>
                  <a:lnTo>
                    <a:pt x="26670" y="26670"/>
                  </a:lnTo>
                  <a:lnTo>
                    <a:pt x="26670" y="511810"/>
                  </a:lnTo>
                  <a:lnTo>
                    <a:pt x="6324600" y="511810"/>
                  </a:lnTo>
                  <a:close/>
                  <a:moveTo>
                    <a:pt x="5888990" y="421640"/>
                  </a:moveTo>
                  <a:cubicBezTo>
                    <a:pt x="5882640" y="421640"/>
                    <a:pt x="5876290" y="416560"/>
                    <a:pt x="5876290" y="408940"/>
                  </a:cubicBezTo>
                  <a:lnTo>
                    <a:pt x="5876290" y="129540"/>
                  </a:lnTo>
                  <a:cubicBezTo>
                    <a:pt x="5876290" y="121920"/>
                    <a:pt x="5882640" y="116840"/>
                    <a:pt x="5888990" y="116840"/>
                  </a:cubicBezTo>
                  <a:lnTo>
                    <a:pt x="6168390" y="116840"/>
                  </a:lnTo>
                  <a:cubicBezTo>
                    <a:pt x="6174740" y="116840"/>
                    <a:pt x="6181090" y="121920"/>
                    <a:pt x="6181090" y="129540"/>
                  </a:cubicBezTo>
                  <a:lnTo>
                    <a:pt x="6181090" y="408940"/>
                  </a:lnTo>
                  <a:cubicBezTo>
                    <a:pt x="6181090" y="415290"/>
                    <a:pt x="6176010" y="421640"/>
                    <a:pt x="6168390" y="421640"/>
                  </a:cubicBezTo>
                  <a:lnTo>
                    <a:pt x="5888990" y="421640"/>
                  </a:lnTo>
                  <a:close/>
                  <a:moveTo>
                    <a:pt x="6155690" y="394970"/>
                  </a:moveTo>
                  <a:lnTo>
                    <a:pt x="6155690" y="142240"/>
                  </a:lnTo>
                  <a:lnTo>
                    <a:pt x="5902960" y="142240"/>
                  </a:lnTo>
                  <a:lnTo>
                    <a:pt x="5902960" y="394970"/>
                  </a:lnTo>
                  <a:cubicBezTo>
                    <a:pt x="5902960" y="394970"/>
                    <a:pt x="6155690" y="394970"/>
                    <a:pt x="6155690" y="394970"/>
                  </a:cubicBezTo>
                  <a:close/>
                  <a:moveTo>
                    <a:pt x="5476240" y="421640"/>
                  </a:moveTo>
                  <a:cubicBezTo>
                    <a:pt x="5469890" y="421640"/>
                    <a:pt x="5463540" y="416560"/>
                    <a:pt x="5463540" y="408940"/>
                  </a:cubicBezTo>
                  <a:lnTo>
                    <a:pt x="5463540" y="129540"/>
                  </a:lnTo>
                  <a:cubicBezTo>
                    <a:pt x="5463540" y="123190"/>
                    <a:pt x="5468620" y="116840"/>
                    <a:pt x="5476240" y="116840"/>
                  </a:cubicBezTo>
                  <a:lnTo>
                    <a:pt x="5755640" y="116840"/>
                  </a:lnTo>
                  <a:cubicBezTo>
                    <a:pt x="5760720" y="116840"/>
                    <a:pt x="5764530" y="118110"/>
                    <a:pt x="5765800" y="120650"/>
                  </a:cubicBezTo>
                  <a:cubicBezTo>
                    <a:pt x="5768340" y="123190"/>
                    <a:pt x="5768340" y="125730"/>
                    <a:pt x="5768340" y="129540"/>
                  </a:cubicBezTo>
                  <a:lnTo>
                    <a:pt x="5768340" y="407670"/>
                  </a:lnTo>
                  <a:cubicBezTo>
                    <a:pt x="5768340" y="414020"/>
                    <a:pt x="5763260" y="420370"/>
                    <a:pt x="5755640" y="420370"/>
                  </a:cubicBezTo>
                  <a:lnTo>
                    <a:pt x="5476240" y="420370"/>
                  </a:lnTo>
                  <a:lnTo>
                    <a:pt x="5476240" y="421640"/>
                  </a:lnTo>
                  <a:close/>
                  <a:moveTo>
                    <a:pt x="5741670" y="394970"/>
                  </a:moveTo>
                  <a:lnTo>
                    <a:pt x="5741670" y="142240"/>
                  </a:lnTo>
                  <a:lnTo>
                    <a:pt x="5488940" y="142240"/>
                  </a:lnTo>
                  <a:lnTo>
                    <a:pt x="5488940" y="394970"/>
                  </a:lnTo>
                  <a:cubicBezTo>
                    <a:pt x="5488940" y="394970"/>
                    <a:pt x="5741670" y="394970"/>
                    <a:pt x="5741670" y="394970"/>
                  </a:cubicBezTo>
                  <a:close/>
                  <a:moveTo>
                    <a:pt x="5062220" y="421640"/>
                  </a:moveTo>
                  <a:cubicBezTo>
                    <a:pt x="5055870" y="421640"/>
                    <a:pt x="5049520" y="416560"/>
                    <a:pt x="5049520" y="408940"/>
                  </a:cubicBezTo>
                  <a:lnTo>
                    <a:pt x="5049520" y="129540"/>
                  </a:lnTo>
                  <a:cubicBezTo>
                    <a:pt x="5049520" y="123190"/>
                    <a:pt x="5054600" y="116840"/>
                    <a:pt x="5062220" y="116840"/>
                  </a:cubicBezTo>
                  <a:lnTo>
                    <a:pt x="5341620" y="116840"/>
                  </a:lnTo>
                  <a:cubicBezTo>
                    <a:pt x="5346700" y="116840"/>
                    <a:pt x="5350510" y="118110"/>
                    <a:pt x="5351780" y="120650"/>
                  </a:cubicBezTo>
                  <a:cubicBezTo>
                    <a:pt x="5354320" y="123190"/>
                    <a:pt x="5354320" y="125730"/>
                    <a:pt x="5354320" y="129540"/>
                  </a:cubicBezTo>
                  <a:lnTo>
                    <a:pt x="5354320" y="407670"/>
                  </a:lnTo>
                  <a:cubicBezTo>
                    <a:pt x="5354320" y="414020"/>
                    <a:pt x="5349240" y="420370"/>
                    <a:pt x="5341620" y="420370"/>
                  </a:cubicBezTo>
                  <a:lnTo>
                    <a:pt x="5062220" y="420370"/>
                  </a:lnTo>
                  <a:lnTo>
                    <a:pt x="5062220" y="421640"/>
                  </a:lnTo>
                  <a:close/>
                  <a:moveTo>
                    <a:pt x="5328920" y="394970"/>
                  </a:moveTo>
                  <a:lnTo>
                    <a:pt x="5328920" y="142240"/>
                  </a:lnTo>
                  <a:lnTo>
                    <a:pt x="5076190" y="142240"/>
                  </a:lnTo>
                  <a:lnTo>
                    <a:pt x="5076190" y="394970"/>
                  </a:lnTo>
                  <a:cubicBezTo>
                    <a:pt x="5076190" y="394970"/>
                    <a:pt x="5328920" y="394970"/>
                    <a:pt x="5328920" y="394970"/>
                  </a:cubicBezTo>
                  <a:close/>
                  <a:moveTo>
                    <a:pt x="6098540" y="351790"/>
                  </a:moveTo>
                  <a:cubicBezTo>
                    <a:pt x="6096000" y="351790"/>
                    <a:pt x="6092190" y="350520"/>
                    <a:pt x="6089650" y="349250"/>
                  </a:cubicBezTo>
                  <a:lnTo>
                    <a:pt x="6028690" y="288290"/>
                  </a:lnTo>
                  <a:lnTo>
                    <a:pt x="5967730" y="349250"/>
                  </a:lnTo>
                  <a:cubicBezTo>
                    <a:pt x="5963920" y="353060"/>
                    <a:pt x="5961380" y="353060"/>
                    <a:pt x="5958840" y="353060"/>
                  </a:cubicBezTo>
                  <a:cubicBezTo>
                    <a:pt x="5956300" y="353060"/>
                    <a:pt x="5952490" y="351790"/>
                    <a:pt x="5949950" y="350520"/>
                  </a:cubicBezTo>
                  <a:cubicBezTo>
                    <a:pt x="5944870" y="345440"/>
                    <a:pt x="5944870" y="336550"/>
                    <a:pt x="5948680" y="331470"/>
                  </a:cubicBezTo>
                  <a:lnTo>
                    <a:pt x="6009640" y="270510"/>
                  </a:lnTo>
                  <a:lnTo>
                    <a:pt x="5948680" y="209550"/>
                  </a:lnTo>
                  <a:cubicBezTo>
                    <a:pt x="5943600" y="204470"/>
                    <a:pt x="5943600" y="195580"/>
                    <a:pt x="5948680" y="190500"/>
                  </a:cubicBezTo>
                  <a:cubicBezTo>
                    <a:pt x="5951220" y="187960"/>
                    <a:pt x="5953760" y="186690"/>
                    <a:pt x="5957570" y="186690"/>
                  </a:cubicBezTo>
                  <a:cubicBezTo>
                    <a:pt x="5961380" y="186690"/>
                    <a:pt x="5965190" y="187960"/>
                    <a:pt x="5966460" y="190500"/>
                  </a:cubicBezTo>
                  <a:lnTo>
                    <a:pt x="6027420" y="251460"/>
                  </a:lnTo>
                  <a:lnTo>
                    <a:pt x="6088380" y="190500"/>
                  </a:lnTo>
                  <a:cubicBezTo>
                    <a:pt x="6090920" y="187960"/>
                    <a:pt x="6093460" y="186690"/>
                    <a:pt x="6097270" y="186690"/>
                  </a:cubicBezTo>
                  <a:cubicBezTo>
                    <a:pt x="6101080" y="186690"/>
                    <a:pt x="6104890" y="187960"/>
                    <a:pt x="6106160" y="190500"/>
                  </a:cubicBezTo>
                  <a:cubicBezTo>
                    <a:pt x="6108700" y="193040"/>
                    <a:pt x="6109970" y="196850"/>
                    <a:pt x="6109970" y="201930"/>
                  </a:cubicBezTo>
                  <a:cubicBezTo>
                    <a:pt x="6109970" y="205740"/>
                    <a:pt x="6108700" y="208280"/>
                    <a:pt x="6106160" y="209550"/>
                  </a:cubicBezTo>
                  <a:lnTo>
                    <a:pt x="6046470" y="269240"/>
                  </a:lnTo>
                  <a:lnTo>
                    <a:pt x="6107430" y="330200"/>
                  </a:lnTo>
                  <a:cubicBezTo>
                    <a:pt x="6112510" y="335280"/>
                    <a:pt x="6112510" y="344170"/>
                    <a:pt x="6107430" y="349250"/>
                  </a:cubicBezTo>
                  <a:cubicBezTo>
                    <a:pt x="6104890" y="351790"/>
                    <a:pt x="6101080" y="351790"/>
                    <a:pt x="6098540" y="351790"/>
                  </a:cubicBezTo>
                  <a:close/>
                  <a:moveTo>
                    <a:pt x="5538470" y="351790"/>
                  </a:moveTo>
                  <a:cubicBezTo>
                    <a:pt x="5532120" y="351790"/>
                    <a:pt x="5525770" y="345440"/>
                    <a:pt x="5525770" y="339090"/>
                  </a:cubicBezTo>
                  <a:lnTo>
                    <a:pt x="5525770" y="199390"/>
                  </a:lnTo>
                  <a:cubicBezTo>
                    <a:pt x="5525770" y="193040"/>
                    <a:pt x="5530850" y="186690"/>
                    <a:pt x="5538470" y="186690"/>
                  </a:cubicBezTo>
                  <a:lnTo>
                    <a:pt x="5692140" y="186690"/>
                  </a:lnTo>
                  <a:cubicBezTo>
                    <a:pt x="5698490" y="186690"/>
                    <a:pt x="5704840" y="191770"/>
                    <a:pt x="5704840" y="199390"/>
                  </a:cubicBezTo>
                  <a:lnTo>
                    <a:pt x="5704840" y="339090"/>
                  </a:lnTo>
                  <a:cubicBezTo>
                    <a:pt x="5704840" y="345440"/>
                    <a:pt x="5699760" y="351790"/>
                    <a:pt x="5692140" y="351790"/>
                  </a:cubicBezTo>
                  <a:lnTo>
                    <a:pt x="5538470" y="351790"/>
                  </a:lnTo>
                  <a:close/>
                  <a:moveTo>
                    <a:pt x="5679440" y="325120"/>
                  </a:moveTo>
                  <a:lnTo>
                    <a:pt x="5679440" y="245110"/>
                  </a:lnTo>
                  <a:lnTo>
                    <a:pt x="5551170" y="245110"/>
                  </a:lnTo>
                  <a:lnTo>
                    <a:pt x="5551170" y="325120"/>
                  </a:lnTo>
                  <a:cubicBezTo>
                    <a:pt x="5551170" y="325120"/>
                    <a:pt x="5679440" y="325120"/>
                    <a:pt x="5679440" y="325120"/>
                  </a:cubicBezTo>
                  <a:close/>
                  <a:moveTo>
                    <a:pt x="5116830" y="351790"/>
                  </a:moveTo>
                  <a:cubicBezTo>
                    <a:pt x="5109210" y="351790"/>
                    <a:pt x="5104130" y="345440"/>
                    <a:pt x="5104130" y="339090"/>
                  </a:cubicBezTo>
                  <a:cubicBezTo>
                    <a:pt x="5104130" y="331470"/>
                    <a:pt x="5110480" y="326390"/>
                    <a:pt x="5116830" y="326390"/>
                  </a:cubicBezTo>
                  <a:lnTo>
                    <a:pt x="5288280" y="326390"/>
                  </a:lnTo>
                  <a:cubicBezTo>
                    <a:pt x="5295900" y="326390"/>
                    <a:pt x="5300980" y="332740"/>
                    <a:pt x="5300980" y="339090"/>
                  </a:cubicBezTo>
                  <a:cubicBezTo>
                    <a:pt x="5300980" y="346710"/>
                    <a:pt x="5294630" y="351790"/>
                    <a:pt x="5288280" y="351790"/>
                  </a:cubicBezTo>
                  <a:lnTo>
                    <a:pt x="5116830" y="351790"/>
                  </a:lnTo>
                  <a:close/>
                </a:path>
              </a:pathLst>
            </a:custGeom>
            <a:solidFill>
              <a:srgbClr val="000000"/>
            </a:solidFill>
          </p:spPr>
          <p:txBody>
            <a:bodyPr/>
            <a:lstStyle/>
            <a:p>
              <a:endParaRPr lang="ko-KR" altLang="en-US"/>
            </a:p>
          </p:txBody>
        </p:sp>
      </p:grpSp>
      <p:sp>
        <p:nvSpPr>
          <p:cNvPr id="10" name="TextBox 10"/>
          <p:cNvSpPr txBox="1"/>
          <p:nvPr/>
        </p:nvSpPr>
        <p:spPr>
          <a:xfrm>
            <a:off x="5059344" y="1702392"/>
            <a:ext cx="8002491" cy="774699"/>
          </a:xfrm>
          <a:prstGeom prst="rect">
            <a:avLst/>
          </a:prstGeom>
        </p:spPr>
        <p:txBody>
          <a:bodyPr lIns="0" tIns="0" rIns="0" bIns="0" rtlCol="0" anchor="t">
            <a:spAutoFit/>
          </a:bodyPr>
          <a:lstStyle/>
          <a:p>
            <a:pPr marL="0" marR="0" lvl="0" indent="0" algn="ctr" defTabSz="914400" rtl="0" eaLnBrk="1" fontAlgn="auto" latinLnBrk="0" hangingPunct="1">
              <a:lnSpc>
                <a:spcPts val="6622"/>
              </a:lnSpc>
              <a:spcBef>
                <a:spcPts val="0"/>
              </a:spcBef>
              <a:spcAft>
                <a:spcPts val="0"/>
              </a:spcAft>
              <a:buClrTx/>
              <a:buSzTx/>
              <a:buFontTx/>
              <a:buNone/>
              <a:tabLst/>
              <a:defRPr/>
            </a:pPr>
            <a:r>
              <a:rPr kumimoji="0" lang="en-US" sz="4000" b="0" i="0" u="none" strike="noStrike" kern="1200" cap="none" spc="145" normalizeH="0" baseline="0" noProof="0" dirty="0">
                <a:ln>
                  <a:noFill/>
                </a:ln>
                <a:solidFill>
                  <a:srgbClr val="000000"/>
                </a:solidFill>
                <a:effectLst/>
                <a:uLnTx/>
                <a:uFillTx/>
                <a:latin typeface="TDTD와이즈굴림"/>
                <a:ea typeface="TDTD와이즈굴림"/>
                <a:cs typeface="TDTD와이즈굴림"/>
                <a:sym typeface="TDTD와이즈굴림"/>
              </a:rPr>
              <a:t>[ </a:t>
            </a:r>
            <a:r>
              <a:rPr kumimoji="0" lang="ko-KR" altLang="en-US" sz="4000" b="0" i="0" u="none" strike="noStrike" kern="1200" cap="none" spc="145" normalizeH="0" baseline="0" noProof="0" dirty="0">
                <a:ln>
                  <a:noFill/>
                </a:ln>
                <a:solidFill>
                  <a:srgbClr val="000000"/>
                </a:solidFill>
                <a:effectLst/>
                <a:uLnTx/>
                <a:uFillTx/>
                <a:latin typeface="TDTD와이즈굴림"/>
                <a:ea typeface="TDTD와이즈굴림"/>
                <a:cs typeface="TDTD와이즈굴림"/>
                <a:sym typeface="TDTD와이즈굴림"/>
              </a:rPr>
              <a:t>부록</a:t>
            </a:r>
            <a:r>
              <a:rPr kumimoji="0" lang="en-US" altLang="ko-KR" sz="4000" b="0" i="0" u="none" strike="noStrike" kern="1200" cap="none" spc="145" normalizeH="0" baseline="0" noProof="0" dirty="0">
                <a:ln>
                  <a:noFill/>
                </a:ln>
                <a:solidFill>
                  <a:srgbClr val="000000"/>
                </a:solidFill>
                <a:effectLst/>
                <a:uLnTx/>
                <a:uFillTx/>
                <a:latin typeface="TDTD와이즈굴림"/>
                <a:ea typeface="TDTD와이즈굴림"/>
                <a:cs typeface="TDTD와이즈굴림"/>
                <a:sym typeface="TDTD와이즈굴림"/>
              </a:rPr>
              <a:t>,..?</a:t>
            </a:r>
            <a:r>
              <a:rPr kumimoji="0" lang="en-US" sz="4000" b="0" i="0" u="none" strike="noStrike" kern="1200" cap="none" spc="145" normalizeH="0" baseline="0" noProof="0" dirty="0">
                <a:ln>
                  <a:noFill/>
                </a:ln>
                <a:solidFill>
                  <a:srgbClr val="000000"/>
                </a:solidFill>
                <a:effectLst/>
                <a:uLnTx/>
                <a:uFillTx/>
                <a:latin typeface="TDTD와이즈굴림"/>
                <a:ea typeface="TDTD와이즈굴림"/>
                <a:cs typeface="TDTD와이즈굴림"/>
                <a:sym typeface="TDTD와이즈굴림"/>
              </a:rPr>
              <a:t> ] </a:t>
            </a:r>
          </a:p>
        </p:txBody>
      </p:sp>
      <p:sp>
        <p:nvSpPr>
          <p:cNvPr id="11" name="TextBox 11"/>
          <p:cNvSpPr txBox="1"/>
          <p:nvPr/>
        </p:nvSpPr>
        <p:spPr>
          <a:xfrm>
            <a:off x="4876677" y="3040235"/>
            <a:ext cx="8185158" cy="593111"/>
          </a:xfrm>
          <a:prstGeom prst="rect">
            <a:avLst/>
          </a:prstGeom>
        </p:spPr>
        <p:txBody>
          <a:bodyPr lIns="0" tIns="0" rIns="0" bIns="0" rtlCol="0" anchor="t">
            <a:spAutoFit/>
          </a:bodyPr>
          <a:lstStyle/>
          <a:p>
            <a:pPr marL="345441" marR="0" lvl="1" algn="just" defTabSz="914400" rtl="0" eaLnBrk="1" fontAlgn="auto" latinLnBrk="0" hangingPunct="1">
              <a:lnSpc>
                <a:spcPts val="5056"/>
              </a:lnSpc>
              <a:spcBef>
                <a:spcPts val="0"/>
              </a:spcBef>
              <a:spcAft>
                <a:spcPts val="0"/>
              </a:spcAft>
              <a:buClrTx/>
              <a:buSzTx/>
              <a:tabLst/>
              <a:defRPr/>
            </a:pPr>
            <a:endParaRPr kumimoji="0" lang="en-US" sz="2800" b="0" i="0" u="none" strike="noStrike" kern="1200" cap="none" spc="0" normalizeH="0" baseline="0" noProof="0" dirty="0">
              <a:ln>
                <a:noFill/>
              </a:ln>
              <a:solidFill>
                <a:srgbClr val="000000"/>
              </a:solidFill>
              <a:effectLst/>
              <a:uLnTx/>
              <a:uFillTx/>
              <a:latin typeface="210 디딤고딕"/>
              <a:ea typeface="210 디딤고딕"/>
              <a:cs typeface="210 디딤고딕"/>
              <a:sym typeface="210 디딤고딕"/>
            </a:endParaRPr>
          </a:p>
        </p:txBody>
      </p:sp>
    </p:spTree>
    <p:extLst>
      <p:ext uri="{BB962C8B-B14F-4D97-AF65-F5344CB8AC3E}">
        <p14:creationId xmlns:p14="http://schemas.microsoft.com/office/powerpoint/2010/main" val="616698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sp>
      <p:sp>
        <p:nvSpPr>
          <p:cNvPr id="3" name="Freeform 3"/>
          <p:cNvSpPr/>
          <p:nvPr/>
        </p:nvSpPr>
        <p:spPr>
          <a:xfrm>
            <a:off x="9144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sp>
      <p:grpSp>
        <p:nvGrpSpPr>
          <p:cNvPr id="4" name="Group 4"/>
          <p:cNvGrpSpPr>
            <a:grpSpLocks noChangeAspect="1"/>
          </p:cNvGrpSpPr>
          <p:nvPr/>
        </p:nvGrpSpPr>
        <p:grpSpPr>
          <a:xfrm>
            <a:off x="9482751" y="755630"/>
            <a:ext cx="7801090" cy="9179913"/>
            <a:chOff x="0" y="0"/>
            <a:chExt cx="5396230" cy="6350000"/>
          </a:xfrm>
        </p:grpSpPr>
        <p:sp>
          <p:nvSpPr>
            <p:cNvPr id="5" name="Freeform 5"/>
            <p:cNvSpPr/>
            <p:nvPr/>
          </p:nvSpPr>
          <p:spPr>
            <a:xfrm>
              <a:off x="11430" y="11430"/>
              <a:ext cx="5373370" cy="6327140"/>
            </a:xfrm>
            <a:custGeom>
              <a:avLst/>
              <a:gdLst/>
              <a:ahLst/>
              <a:cxnLst/>
              <a:rect l="l" t="t" r="r" b="b"/>
              <a:pathLst>
                <a:path w="5373370" h="6327140">
                  <a:moveTo>
                    <a:pt x="5373370" y="610870"/>
                  </a:moveTo>
                  <a:lnTo>
                    <a:pt x="5373370" y="953770"/>
                  </a:lnTo>
                  <a:moveTo>
                    <a:pt x="5373370" y="953770"/>
                  </a:moveTo>
                  <a:lnTo>
                    <a:pt x="5373370" y="6079490"/>
                  </a:lnTo>
                  <a:cubicBezTo>
                    <a:pt x="5373370" y="6216650"/>
                    <a:pt x="5262880" y="6327140"/>
                    <a:pt x="5125720" y="6327140"/>
                  </a:cubicBezTo>
                  <a:lnTo>
                    <a:pt x="247650" y="6327140"/>
                  </a:lnTo>
                  <a:cubicBezTo>
                    <a:pt x="110490" y="6327140"/>
                    <a:pt x="0" y="6216650"/>
                    <a:pt x="0" y="6079490"/>
                  </a:cubicBezTo>
                  <a:lnTo>
                    <a:pt x="0" y="247650"/>
                  </a:lnTo>
                  <a:cubicBezTo>
                    <a:pt x="0" y="110490"/>
                    <a:pt x="110490" y="0"/>
                    <a:pt x="247650" y="0"/>
                  </a:cubicBezTo>
                  <a:lnTo>
                    <a:pt x="5125720" y="0"/>
                  </a:lnTo>
                  <a:cubicBezTo>
                    <a:pt x="5262880" y="0"/>
                    <a:pt x="5373370" y="110490"/>
                    <a:pt x="5373370" y="247650"/>
                  </a:cubicBezTo>
                  <a:lnTo>
                    <a:pt x="5373370" y="610870"/>
                  </a:lnTo>
                </a:path>
              </a:pathLst>
            </a:custGeom>
            <a:solidFill>
              <a:srgbClr val="FFF3CA"/>
            </a:solidFill>
            <a:ln w="12700">
              <a:solidFill>
                <a:srgbClr val="000000"/>
              </a:solidFill>
            </a:ln>
          </p:spPr>
        </p:sp>
        <p:sp>
          <p:nvSpPr>
            <p:cNvPr id="6" name="Freeform 6"/>
            <p:cNvSpPr/>
            <p:nvPr/>
          </p:nvSpPr>
          <p:spPr>
            <a:xfrm>
              <a:off x="5148580" y="471170"/>
              <a:ext cx="236220" cy="5868670"/>
            </a:xfrm>
            <a:custGeom>
              <a:avLst/>
              <a:gdLst/>
              <a:ahLst/>
              <a:cxnLst/>
              <a:rect l="l" t="t" r="r" b="b"/>
              <a:pathLst>
                <a:path w="236220" h="5868670">
                  <a:moveTo>
                    <a:pt x="236220" y="240030"/>
                  </a:moveTo>
                  <a:lnTo>
                    <a:pt x="236220" y="494030"/>
                  </a:lnTo>
                  <a:moveTo>
                    <a:pt x="236220" y="494030"/>
                  </a:moveTo>
                  <a:lnTo>
                    <a:pt x="236220" y="5868670"/>
                  </a:lnTo>
                  <a:lnTo>
                    <a:pt x="0" y="5868670"/>
                  </a:lnTo>
                  <a:lnTo>
                    <a:pt x="0" y="0"/>
                  </a:lnTo>
                  <a:lnTo>
                    <a:pt x="236220" y="0"/>
                  </a:lnTo>
                  <a:lnTo>
                    <a:pt x="236220" y="240030"/>
                  </a:lnTo>
                </a:path>
              </a:pathLst>
            </a:custGeom>
            <a:solidFill>
              <a:srgbClr val="000000">
                <a:alpha val="0"/>
              </a:srgbClr>
            </a:solidFill>
          </p:spPr>
        </p:sp>
        <p:sp>
          <p:nvSpPr>
            <p:cNvPr id="7" name="Freeform 7"/>
            <p:cNvSpPr/>
            <p:nvPr/>
          </p:nvSpPr>
          <p:spPr>
            <a:xfrm>
              <a:off x="11430" y="11430"/>
              <a:ext cx="5373370" cy="4245610"/>
            </a:xfrm>
            <a:custGeom>
              <a:avLst/>
              <a:gdLst/>
              <a:ahLst/>
              <a:cxnLst/>
              <a:rect l="l" t="t" r="r" b="b"/>
              <a:pathLst>
                <a:path w="5373370" h="4245610">
                  <a:moveTo>
                    <a:pt x="5373370" y="2345690"/>
                  </a:moveTo>
                  <a:lnTo>
                    <a:pt x="5373370" y="4182110"/>
                  </a:lnTo>
                  <a:cubicBezTo>
                    <a:pt x="5373370" y="4217670"/>
                    <a:pt x="5344160" y="4245610"/>
                    <a:pt x="5309870" y="4245610"/>
                  </a:cubicBezTo>
                  <a:lnTo>
                    <a:pt x="5201920" y="4245610"/>
                  </a:lnTo>
                  <a:cubicBezTo>
                    <a:pt x="5166360" y="4245610"/>
                    <a:pt x="5138420" y="4216400"/>
                    <a:pt x="5138420" y="4182110"/>
                  </a:cubicBezTo>
                  <a:lnTo>
                    <a:pt x="5138420" y="2345690"/>
                  </a:lnTo>
                  <a:cubicBezTo>
                    <a:pt x="5138420" y="2310130"/>
                    <a:pt x="5167630" y="2282190"/>
                    <a:pt x="5201920" y="2282190"/>
                  </a:cubicBezTo>
                  <a:lnTo>
                    <a:pt x="5309870" y="2282190"/>
                  </a:lnTo>
                  <a:cubicBezTo>
                    <a:pt x="5344160" y="2282190"/>
                    <a:pt x="5373370" y="2310130"/>
                    <a:pt x="5373370" y="2345690"/>
                  </a:cubicBezTo>
                  <a:close/>
                  <a:moveTo>
                    <a:pt x="5126990" y="0"/>
                  </a:moveTo>
                  <a:lnTo>
                    <a:pt x="246380" y="0"/>
                  </a:lnTo>
                  <a:cubicBezTo>
                    <a:pt x="110490" y="0"/>
                    <a:pt x="0" y="110490"/>
                    <a:pt x="0" y="246380"/>
                  </a:cubicBezTo>
                  <a:lnTo>
                    <a:pt x="0" y="458470"/>
                  </a:lnTo>
                  <a:lnTo>
                    <a:pt x="5373370" y="458470"/>
                  </a:lnTo>
                  <a:lnTo>
                    <a:pt x="5373370" y="246380"/>
                  </a:lnTo>
                  <a:cubicBezTo>
                    <a:pt x="5373370" y="110490"/>
                    <a:pt x="5262880" y="0"/>
                    <a:pt x="5126990" y="0"/>
                  </a:cubicBezTo>
                  <a:close/>
                </a:path>
              </a:pathLst>
            </a:custGeom>
            <a:solidFill>
              <a:srgbClr val="C4DDF6"/>
            </a:solidFill>
          </p:spPr>
        </p:sp>
        <p:sp>
          <p:nvSpPr>
            <p:cNvPr id="8" name="Freeform 8"/>
            <p:cNvSpPr/>
            <p:nvPr/>
          </p:nvSpPr>
          <p:spPr>
            <a:xfrm>
              <a:off x="220980" y="160020"/>
              <a:ext cx="651510" cy="162560"/>
            </a:xfrm>
            <a:custGeom>
              <a:avLst/>
              <a:gdLst/>
              <a:ahLst/>
              <a:cxnLst/>
              <a:rect l="l" t="t" r="r" b="b"/>
              <a:pathLst>
                <a:path w="651510" h="162560">
                  <a:moveTo>
                    <a:pt x="162560" y="81280"/>
                  </a:moveTo>
                  <a:cubicBezTo>
                    <a:pt x="162560" y="125730"/>
                    <a:pt x="125730" y="162560"/>
                    <a:pt x="81280" y="162560"/>
                  </a:cubicBezTo>
                  <a:cubicBezTo>
                    <a:pt x="36830" y="162560"/>
                    <a:pt x="0" y="125730"/>
                    <a:pt x="0" y="81280"/>
                  </a:cubicBezTo>
                  <a:cubicBezTo>
                    <a:pt x="0" y="36830"/>
                    <a:pt x="36830" y="0"/>
                    <a:pt x="81280" y="0"/>
                  </a:cubicBezTo>
                  <a:cubicBezTo>
                    <a:pt x="125730" y="0"/>
                    <a:pt x="162560" y="35560"/>
                    <a:pt x="162560" y="81280"/>
                  </a:cubicBezTo>
                  <a:close/>
                  <a:moveTo>
                    <a:pt x="570230" y="0"/>
                  </a:moveTo>
                  <a:cubicBezTo>
                    <a:pt x="525780" y="0"/>
                    <a:pt x="488950" y="36830"/>
                    <a:pt x="488950" y="81280"/>
                  </a:cubicBezTo>
                  <a:cubicBezTo>
                    <a:pt x="488950" y="125730"/>
                    <a:pt x="525780" y="162560"/>
                    <a:pt x="570230" y="162560"/>
                  </a:cubicBezTo>
                  <a:cubicBezTo>
                    <a:pt x="614680" y="162560"/>
                    <a:pt x="651510" y="125730"/>
                    <a:pt x="651510" y="81280"/>
                  </a:cubicBezTo>
                  <a:cubicBezTo>
                    <a:pt x="651510" y="36830"/>
                    <a:pt x="614680" y="0"/>
                    <a:pt x="570230" y="0"/>
                  </a:cubicBezTo>
                  <a:close/>
                  <a:moveTo>
                    <a:pt x="325120" y="0"/>
                  </a:moveTo>
                  <a:cubicBezTo>
                    <a:pt x="280670" y="0"/>
                    <a:pt x="243840" y="36830"/>
                    <a:pt x="243840" y="81280"/>
                  </a:cubicBezTo>
                  <a:cubicBezTo>
                    <a:pt x="243840" y="125730"/>
                    <a:pt x="280670" y="162560"/>
                    <a:pt x="325120" y="162560"/>
                  </a:cubicBezTo>
                  <a:cubicBezTo>
                    <a:pt x="369570" y="162560"/>
                    <a:pt x="406400" y="125730"/>
                    <a:pt x="406400" y="81280"/>
                  </a:cubicBezTo>
                  <a:cubicBezTo>
                    <a:pt x="406400" y="36830"/>
                    <a:pt x="370840" y="0"/>
                    <a:pt x="325120" y="0"/>
                  </a:cubicBezTo>
                  <a:close/>
                </a:path>
              </a:pathLst>
            </a:custGeom>
            <a:solidFill>
              <a:srgbClr val="FFF3CA"/>
            </a:solidFill>
          </p:spPr>
        </p:sp>
        <p:sp>
          <p:nvSpPr>
            <p:cNvPr id="9" name="Freeform 9"/>
            <p:cNvSpPr/>
            <p:nvPr/>
          </p:nvSpPr>
          <p:spPr>
            <a:xfrm>
              <a:off x="0" y="0"/>
              <a:ext cx="5397500" cy="6350000"/>
            </a:xfrm>
            <a:custGeom>
              <a:avLst/>
              <a:gdLst/>
              <a:ahLst/>
              <a:cxnLst/>
              <a:rect l="l" t="t" r="r" b="b"/>
              <a:pathLst>
                <a:path w="5397500" h="6350000">
                  <a:moveTo>
                    <a:pt x="5137150" y="0"/>
                  </a:moveTo>
                  <a:lnTo>
                    <a:pt x="259080" y="0"/>
                  </a:lnTo>
                  <a:cubicBezTo>
                    <a:pt x="115570" y="0"/>
                    <a:pt x="0" y="115570"/>
                    <a:pt x="0" y="259080"/>
                  </a:cubicBezTo>
                  <a:lnTo>
                    <a:pt x="0" y="6090920"/>
                  </a:lnTo>
                  <a:cubicBezTo>
                    <a:pt x="0" y="6234430"/>
                    <a:pt x="115570" y="6350000"/>
                    <a:pt x="259080" y="6350000"/>
                  </a:cubicBezTo>
                  <a:lnTo>
                    <a:pt x="5137150" y="6350000"/>
                  </a:lnTo>
                  <a:cubicBezTo>
                    <a:pt x="5140960" y="6350000"/>
                    <a:pt x="5143500" y="6350000"/>
                    <a:pt x="5147310" y="6350000"/>
                  </a:cubicBezTo>
                  <a:lnTo>
                    <a:pt x="5148580" y="6350000"/>
                  </a:lnTo>
                  <a:cubicBezTo>
                    <a:pt x="5149850" y="6350000"/>
                    <a:pt x="5149850" y="6350000"/>
                    <a:pt x="5151120" y="6350000"/>
                  </a:cubicBezTo>
                  <a:cubicBezTo>
                    <a:pt x="5288280" y="6343650"/>
                    <a:pt x="5397500" y="6230620"/>
                    <a:pt x="5397500" y="6092190"/>
                  </a:cubicBezTo>
                  <a:lnTo>
                    <a:pt x="5397500" y="4145280"/>
                  </a:lnTo>
                  <a:lnTo>
                    <a:pt x="5397500" y="2406650"/>
                  </a:lnTo>
                  <a:lnTo>
                    <a:pt x="5397500" y="471170"/>
                  </a:lnTo>
                  <a:lnTo>
                    <a:pt x="5397500" y="259080"/>
                  </a:lnTo>
                  <a:cubicBezTo>
                    <a:pt x="5396230" y="115570"/>
                    <a:pt x="5279390" y="0"/>
                    <a:pt x="5137150" y="0"/>
                  </a:cubicBezTo>
                  <a:close/>
                  <a:moveTo>
                    <a:pt x="259080" y="22860"/>
                  </a:moveTo>
                  <a:lnTo>
                    <a:pt x="5137150" y="22860"/>
                  </a:lnTo>
                  <a:cubicBezTo>
                    <a:pt x="5267960" y="22860"/>
                    <a:pt x="5373370" y="128270"/>
                    <a:pt x="5373370" y="259080"/>
                  </a:cubicBezTo>
                  <a:lnTo>
                    <a:pt x="5373370" y="459740"/>
                  </a:lnTo>
                  <a:lnTo>
                    <a:pt x="5147310" y="459740"/>
                  </a:lnTo>
                  <a:lnTo>
                    <a:pt x="22860" y="459740"/>
                  </a:lnTo>
                  <a:lnTo>
                    <a:pt x="22860" y="259080"/>
                  </a:lnTo>
                  <a:cubicBezTo>
                    <a:pt x="22860" y="128270"/>
                    <a:pt x="128270" y="22860"/>
                    <a:pt x="259080" y="22860"/>
                  </a:cubicBezTo>
                  <a:close/>
                  <a:moveTo>
                    <a:pt x="22860" y="6090920"/>
                  </a:moveTo>
                  <a:lnTo>
                    <a:pt x="22860" y="481330"/>
                  </a:lnTo>
                  <a:lnTo>
                    <a:pt x="5137150" y="481330"/>
                  </a:lnTo>
                  <a:lnTo>
                    <a:pt x="5137150" y="6327140"/>
                  </a:lnTo>
                  <a:lnTo>
                    <a:pt x="259080" y="6327140"/>
                  </a:lnTo>
                  <a:cubicBezTo>
                    <a:pt x="128270" y="6327140"/>
                    <a:pt x="22860" y="6221730"/>
                    <a:pt x="22860" y="6090920"/>
                  </a:cubicBezTo>
                  <a:close/>
                  <a:moveTo>
                    <a:pt x="5373370" y="6090920"/>
                  </a:moveTo>
                  <a:cubicBezTo>
                    <a:pt x="5373370" y="6214110"/>
                    <a:pt x="5279390" y="6314440"/>
                    <a:pt x="5158740" y="6325870"/>
                  </a:cubicBezTo>
                  <a:lnTo>
                    <a:pt x="5158740" y="4216400"/>
                  </a:lnTo>
                  <a:cubicBezTo>
                    <a:pt x="5181600" y="4248150"/>
                    <a:pt x="5218430" y="4269740"/>
                    <a:pt x="5260340" y="4269740"/>
                  </a:cubicBezTo>
                  <a:lnTo>
                    <a:pt x="5270500" y="4269740"/>
                  </a:lnTo>
                  <a:cubicBezTo>
                    <a:pt x="5312410" y="4269740"/>
                    <a:pt x="5350510" y="4248150"/>
                    <a:pt x="5372100" y="4216400"/>
                  </a:cubicBezTo>
                  <a:lnTo>
                    <a:pt x="5372100" y="6090920"/>
                  </a:lnTo>
                  <a:lnTo>
                    <a:pt x="5373370" y="6090920"/>
                  </a:lnTo>
                  <a:close/>
                  <a:moveTo>
                    <a:pt x="5158740" y="4145280"/>
                  </a:moveTo>
                  <a:lnTo>
                    <a:pt x="5158740" y="2406650"/>
                  </a:lnTo>
                  <a:cubicBezTo>
                    <a:pt x="5158740" y="2350770"/>
                    <a:pt x="5204460" y="2305050"/>
                    <a:pt x="5260340" y="2305050"/>
                  </a:cubicBezTo>
                  <a:lnTo>
                    <a:pt x="5270500" y="2305050"/>
                  </a:lnTo>
                  <a:cubicBezTo>
                    <a:pt x="5326380" y="2305050"/>
                    <a:pt x="5372100" y="2350770"/>
                    <a:pt x="5372100" y="2406650"/>
                  </a:cubicBezTo>
                  <a:lnTo>
                    <a:pt x="5372100" y="4145280"/>
                  </a:lnTo>
                  <a:cubicBezTo>
                    <a:pt x="5372100" y="4201160"/>
                    <a:pt x="5326380" y="4246880"/>
                    <a:pt x="5270500" y="4246880"/>
                  </a:cubicBezTo>
                  <a:lnTo>
                    <a:pt x="5260340" y="4246880"/>
                  </a:lnTo>
                  <a:cubicBezTo>
                    <a:pt x="5204460" y="4246880"/>
                    <a:pt x="5158740" y="4201160"/>
                    <a:pt x="5158740" y="4145280"/>
                  </a:cubicBezTo>
                  <a:close/>
                  <a:moveTo>
                    <a:pt x="5271770" y="2282190"/>
                  </a:moveTo>
                  <a:lnTo>
                    <a:pt x="5261610" y="2282190"/>
                  </a:lnTo>
                  <a:cubicBezTo>
                    <a:pt x="5219700" y="2282190"/>
                    <a:pt x="5181600" y="2303780"/>
                    <a:pt x="5160010" y="2335530"/>
                  </a:cubicBezTo>
                  <a:lnTo>
                    <a:pt x="5160010" y="481330"/>
                  </a:lnTo>
                  <a:lnTo>
                    <a:pt x="5374640" y="481330"/>
                  </a:lnTo>
                  <a:lnTo>
                    <a:pt x="5374640" y="2334260"/>
                  </a:lnTo>
                  <a:cubicBezTo>
                    <a:pt x="5350510" y="2303780"/>
                    <a:pt x="5313680" y="2282190"/>
                    <a:pt x="5271770" y="2282190"/>
                  </a:cubicBezTo>
                  <a:close/>
                  <a:moveTo>
                    <a:pt x="302260" y="332740"/>
                  </a:moveTo>
                  <a:cubicBezTo>
                    <a:pt x="353060" y="332740"/>
                    <a:pt x="394970" y="290830"/>
                    <a:pt x="394970" y="240030"/>
                  </a:cubicBezTo>
                  <a:cubicBezTo>
                    <a:pt x="394970" y="189230"/>
                    <a:pt x="353060" y="147320"/>
                    <a:pt x="302260" y="147320"/>
                  </a:cubicBezTo>
                  <a:cubicBezTo>
                    <a:pt x="251460" y="147320"/>
                    <a:pt x="209550" y="190500"/>
                    <a:pt x="209550" y="241300"/>
                  </a:cubicBezTo>
                  <a:cubicBezTo>
                    <a:pt x="209550" y="292100"/>
                    <a:pt x="251460" y="332740"/>
                    <a:pt x="302260" y="332740"/>
                  </a:cubicBezTo>
                  <a:close/>
                  <a:moveTo>
                    <a:pt x="302260" y="171450"/>
                  </a:moveTo>
                  <a:cubicBezTo>
                    <a:pt x="340360" y="171450"/>
                    <a:pt x="372110" y="203200"/>
                    <a:pt x="372110" y="241300"/>
                  </a:cubicBezTo>
                  <a:cubicBezTo>
                    <a:pt x="372110" y="279400"/>
                    <a:pt x="340360" y="311150"/>
                    <a:pt x="302260" y="311150"/>
                  </a:cubicBezTo>
                  <a:cubicBezTo>
                    <a:pt x="264160" y="311150"/>
                    <a:pt x="232410" y="279400"/>
                    <a:pt x="232410" y="241300"/>
                  </a:cubicBezTo>
                  <a:cubicBezTo>
                    <a:pt x="232410" y="201930"/>
                    <a:pt x="264160" y="171450"/>
                    <a:pt x="302260" y="171450"/>
                  </a:cubicBezTo>
                  <a:close/>
                  <a:moveTo>
                    <a:pt x="546100" y="332740"/>
                  </a:moveTo>
                  <a:cubicBezTo>
                    <a:pt x="596900" y="332740"/>
                    <a:pt x="638810" y="290830"/>
                    <a:pt x="638810" y="240030"/>
                  </a:cubicBezTo>
                  <a:cubicBezTo>
                    <a:pt x="638810" y="189230"/>
                    <a:pt x="596900" y="148590"/>
                    <a:pt x="546100" y="148590"/>
                  </a:cubicBezTo>
                  <a:cubicBezTo>
                    <a:pt x="495300" y="148590"/>
                    <a:pt x="454660" y="190500"/>
                    <a:pt x="454660" y="241300"/>
                  </a:cubicBezTo>
                  <a:cubicBezTo>
                    <a:pt x="454660" y="292100"/>
                    <a:pt x="495300" y="332740"/>
                    <a:pt x="546100" y="332740"/>
                  </a:cubicBezTo>
                  <a:close/>
                  <a:moveTo>
                    <a:pt x="546100" y="171450"/>
                  </a:moveTo>
                  <a:cubicBezTo>
                    <a:pt x="584200" y="171450"/>
                    <a:pt x="615950" y="203200"/>
                    <a:pt x="615950" y="241300"/>
                  </a:cubicBezTo>
                  <a:cubicBezTo>
                    <a:pt x="615950" y="279400"/>
                    <a:pt x="584200" y="311150"/>
                    <a:pt x="546100" y="311150"/>
                  </a:cubicBezTo>
                  <a:cubicBezTo>
                    <a:pt x="508000" y="311150"/>
                    <a:pt x="476250" y="279400"/>
                    <a:pt x="476250" y="241300"/>
                  </a:cubicBezTo>
                  <a:cubicBezTo>
                    <a:pt x="476250" y="201930"/>
                    <a:pt x="508000" y="171450"/>
                    <a:pt x="546100" y="171450"/>
                  </a:cubicBezTo>
                  <a:close/>
                  <a:moveTo>
                    <a:pt x="791210" y="332740"/>
                  </a:moveTo>
                  <a:cubicBezTo>
                    <a:pt x="842010" y="332740"/>
                    <a:pt x="883920" y="290830"/>
                    <a:pt x="883920" y="240030"/>
                  </a:cubicBezTo>
                  <a:cubicBezTo>
                    <a:pt x="883920" y="189230"/>
                    <a:pt x="842010" y="147320"/>
                    <a:pt x="791210" y="147320"/>
                  </a:cubicBezTo>
                  <a:cubicBezTo>
                    <a:pt x="740410" y="147320"/>
                    <a:pt x="698500" y="190500"/>
                    <a:pt x="698500" y="241300"/>
                  </a:cubicBezTo>
                  <a:cubicBezTo>
                    <a:pt x="698500" y="292100"/>
                    <a:pt x="740410" y="332740"/>
                    <a:pt x="791210" y="332740"/>
                  </a:cubicBezTo>
                  <a:close/>
                  <a:moveTo>
                    <a:pt x="791210" y="171450"/>
                  </a:moveTo>
                  <a:cubicBezTo>
                    <a:pt x="829310" y="171450"/>
                    <a:pt x="861060" y="203200"/>
                    <a:pt x="861060" y="241300"/>
                  </a:cubicBezTo>
                  <a:cubicBezTo>
                    <a:pt x="861060" y="279400"/>
                    <a:pt x="829310" y="311150"/>
                    <a:pt x="791210" y="311150"/>
                  </a:cubicBezTo>
                  <a:cubicBezTo>
                    <a:pt x="753110" y="311150"/>
                    <a:pt x="721360" y="279400"/>
                    <a:pt x="721360" y="241300"/>
                  </a:cubicBezTo>
                  <a:cubicBezTo>
                    <a:pt x="721360" y="201930"/>
                    <a:pt x="751840" y="171450"/>
                    <a:pt x="791210" y="171450"/>
                  </a:cubicBezTo>
                  <a:close/>
                </a:path>
              </a:pathLst>
            </a:custGeom>
            <a:solidFill>
              <a:srgbClr val="000000"/>
            </a:solidFill>
          </p:spPr>
        </p:sp>
      </p:grpSp>
      <p:pic>
        <p:nvPicPr>
          <p:cNvPr id="10" name="Picture 10"/>
          <p:cNvPicPr>
            <a:picLocks noChangeAspect="1"/>
          </p:cNvPicPr>
          <p:nvPr/>
        </p:nvPicPr>
        <p:blipFill>
          <a:blip r:embed="rId4"/>
          <a:stretch>
            <a:fillRect/>
          </a:stretch>
        </p:blipFill>
        <p:spPr>
          <a:xfrm>
            <a:off x="285629" y="859602"/>
            <a:ext cx="8893467" cy="8916847"/>
          </a:xfrm>
          <a:prstGeom prst="rect">
            <a:avLst/>
          </a:prstGeom>
        </p:spPr>
      </p:pic>
      <p:sp>
        <p:nvSpPr>
          <p:cNvPr id="11" name="TextBox 11"/>
          <p:cNvSpPr txBox="1"/>
          <p:nvPr/>
        </p:nvSpPr>
        <p:spPr>
          <a:xfrm>
            <a:off x="10094394" y="2411716"/>
            <a:ext cx="8002491" cy="892104"/>
          </a:xfrm>
          <a:prstGeom prst="rect">
            <a:avLst/>
          </a:prstGeom>
        </p:spPr>
        <p:txBody>
          <a:bodyPr lIns="0" tIns="0" rIns="0" bIns="0" rtlCol="0" anchor="t">
            <a:spAutoFit/>
          </a:bodyPr>
          <a:lstStyle/>
          <a:p>
            <a:pPr marL="0" lvl="0" indent="0" algn="l">
              <a:lnSpc>
                <a:spcPts val="6622"/>
              </a:lnSpc>
            </a:pPr>
            <a:r>
              <a:rPr lang="en-US" sz="6622" spc="145" dirty="0">
                <a:solidFill>
                  <a:srgbClr val="000000"/>
                </a:solidFill>
                <a:latin typeface="TDTD와이즈굴림"/>
                <a:ea typeface="TDTD와이즈굴림"/>
                <a:cs typeface="TDTD와이즈굴림"/>
                <a:sym typeface="TDTD와이즈굴림"/>
              </a:rPr>
              <a:t>[ </a:t>
            </a:r>
            <a:r>
              <a:rPr lang="en-US" sz="6622" spc="145" dirty="0" err="1">
                <a:solidFill>
                  <a:srgbClr val="000000"/>
                </a:solidFill>
                <a:latin typeface="TDTD와이즈굴림"/>
                <a:ea typeface="TDTD와이즈굴림"/>
                <a:cs typeface="TDTD와이즈굴림"/>
                <a:sym typeface="TDTD와이즈굴림"/>
              </a:rPr>
              <a:t>그래프</a:t>
            </a:r>
            <a:r>
              <a:rPr lang="en-US" sz="6622" spc="145" dirty="0">
                <a:solidFill>
                  <a:srgbClr val="000000"/>
                </a:solidFill>
                <a:latin typeface="TDTD와이즈굴림"/>
                <a:ea typeface="TDTD와이즈굴림"/>
                <a:cs typeface="TDTD와이즈굴림"/>
                <a:sym typeface="TDTD와이즈굴림"/>
              </a:rPr>
              <a:t> </a:t>
            </a:r>
            <a:r>
              <a:rPr lang="en-US" sz="6622" spc="145" dirty="0" err="1">
                <a:solidFill>
                  <a:srgbClr val="000000"/>
                </a:solidFill>
                <a:latin typeface="TDTD와이즈굴림"/>
                <a:ea typeface="TDTD와이즈굴림"/>
                <a:cs typeface="TDTD와이즈굴림"/>
                <a:sym typeface="TDTD와이즈굴림"/>
              </a:rPr>
              <a:t>분석</a:t>
            </a:r>
            <a:r>
              <a:rPr lang="en-US" sz="6622" spc="145" dirty="0">
                <a:solidFill>
                  <a:srgbClr val="000000"/>
                </a:solidFill>
                <a:latin typeface="TDTD와이즈굴림"/>
                <a:ea typeface="TDTD와이즈굴림"/>
                <a:cs typeface="TDTD와이즈굴림"/>
                <a:sym typeface="TDTD와이즈굴림"/>
              </a:rPr>
              <a:t> ] </a:t>
            </a:r>
          </a:p>
        </p:txBody>
      </p:sp>
      <p:sp>
        <p:nvSpPr>
          <p:cNvPr id="12" name="TextBox 12"/>
          <p:cNvSpPr txBox="1"/>
          <p:nvPr/>
        </p:nvSpPr>
        <p:spPr>
          <a:xfrm>
            <a:off x="10094394" y="4145655"/>
            <a:ext cx="6577804" cy="4009988"/>
          </a:xfrm>
          <a:prstGeom prst="rect">
            <a:avLst/>
          </a:prstGeom>
        </p:spPr>
        <p:txBody>
          <a:bodyPr lIns="0" tIns="0" rIns="0" bIns="0" rtlCol="0" anchor="t">
            <a:spAutoFit/>
          </a:bodyPr>
          <a:lstStyle/>
          <a:p>
            <a:pPr algn="l">
              <a:lnSpc>
                <a:spcPts val="4550"/>
              </a:lnSpc>
            </a:pPr>
            <a:r>
              <a:rPr lang="en-US" sz="2880" dirty="0">
                <a:solidFill>
                  <a:srgbClr val="000000"/>
                </a:solidFill>
                <a:latin typeface="Balsamiq Sans"/>
                <a:ea typeface="Balsamiq Sans"/>
                <a:cs typeface="Balsamiq Sans"/>
                <a:sym typeface="Balsamiq Sans"/>
              </a:rPr>
              <a:t>Lorem ipsum dolor sit </a:t>
            </a:r>
            <a:r>
              <a:rPr lang="en-US" sz="2880" dirty="0" err="1">
                <a:solidFill>
                  <a:srgbClr val="000000"/>
                </a:solidFill>
                <a:latin typeface="Balsamiq Sans"/>
                <a:ea typeface="Balsamiq Sans"/>
                <a:cs typeface="Balsamiq Sans"/>
                <a:sym typeface="Balsamiq Sans"/>
              </a:rPr>
              <a:t>amet</a:t>
            </a:r>
            <a:r>
              <a:rPr lang="en-US" sz="2880" dirty="0">
                <a:solidFill>
                  <a:srgbClr val="000000"/>
                </a:solidFill>
                <a:latin typeface="Balsamiq Sans"/>
                <a:ea typeface="Balsamiq Sans"/>
                <a:cs typeface="Balsamiq Sans"/>
                <a:sym typeface="Balsamiq Sans"/>
              </a:rPr>
              <a:t>, </a:t>
            </a:r>
            <a:r>
              <a:rPr lang="en-US" sz="2880" dirty="0" err="1">
                <a:solidFill>
                  <a:srgbClr val="000000"/>
                </a:solidFill>
                <a:latin typeface="Balsamiq Sans"/>
                <a:ea typeface="Balsamiq Sans"/>
                <a:cs typeface="Balsamiq Sans"/>
                <a:sym typeface="Balsamiq Sans"/>
              </a:rPr>
              <a:t>consectetur</a:t>
            </a:r>
            <a:r>
              <a:rPr lang="en-US" sz="2880" dirty="0">
                <a:solidFill>
                  <a:srgbClr val="000000"/>
                </a:solidFill>
                <a:latin typeface="Balsamiq Sans"/>
                <a:ea typeface="Balsamiq Sans"/>
                <a:cs typeface="Balsamiq Sans"/>
                <a:sym typeface="Balsamiq Sans"/>
              </a:rPr>
              <a:t> </a:t>
            </a:r>
            <a:r>
              <a:rPr lang="en-US" sz="2880" dirty="0" err="1">
                <a:solidFill>
                  <a:srgbClr val="000000"/>
                </a:solidFill>
                <a:latin typeface="Balsamiq Sans"/>
                <a:ea typeface="Balsamiq Sans"/>
                <a:cs typeface="Balsamiq Sans"/>
                <a:sym typeface="Balsamiq Sans"/>
              </a:rPr>
              <a:t>adipiscing</a:t>
            </a:r>
            <a:r>
              <a:rPr lang="en-US" sz="2880" dirty="0">
                <a:solidFill>
                  <a:srgbClr val="000000"/>
                </a:solidFill>
                <a:latin typeface="Balsamiq Sans"/>
                <a:ea typeface="Balsamiq Sans"/>
                <a:cs typeface="Balsamiq Sans"/>
                <a:sym typeface="Balsamiq Sans"/>
              </a:rPr>
              <a:t> </a:t>
            </a:r>
            <a:r>
              <a:rPr lang="en-US" sz="2880" dirty="0" err="1">
                <a:solidFill>
                  <a:srgbClr val="000000"/>
                </a:solidFill>
                <a:latin typeface="Balsamiq Sans"/>
                <a:ea typeface="Balsamiq Sans"/>
                <a:cs typeface="Balsamiq Sans"/>
                <a:sym typeface="Balsamiq Sans"/>
              </a:rPr>
              <a:t>elit</a:t>
            </a:r>
            <a:r>
              <a:rPr lang="en-US" sz="2880" dirty="0">
                <a:solidFill>
                  <a:srgbClr val="000000"/>
                </a:solidFill>
                <a:latin typeface="Balsamiq Sans"/>
                <a:ea typeface="Balsamiq Sans"/>
                <a:cs typeface="Balsamiq Sans"/>
                <a:sym typeface="Balsamiq Sans"/>
              </a:rPr>
              <a:t>, sed do </a:t>
            </a:r>
            <a:r>
              <a:rPr lang="en-US" sz="2880" dirty="0" err="1">
                <a:solidFill>
                  <a:srgbClr val="000000"/>
                </a:solidFill>
                <a:latin typeface="Balsamiq Sans"/>
                <a:ea typeface="Balsamiq Sans"/>
                <a:cs typeface="Balsamiq Sans"/>
                <a:sym typeface="Balsamiq Sans"/>
              </a:rPr>
              <a:t>eiusmod</a:t>
            </a:r>
            <a:r>
              <a:rPr lang="en-US" sz="2880" dirty="0">
                <a:solidFill>
                  <a:srgbClr val="000000"/>
                </a:solidFill>
                <a:latin typeface="Balsamiq Sans"/>
                <a:ea typeface="Balsamiq Sans"/>
                <a:cs typeface="Balsamiq Sans"/>
                <a:sym typeface="Balsamiq Sans"/>
              </a:rPr>
              <a:t> </a:t>
            </a:r>
            <a:r>
              <a:rPr lang="en-US" sz="2880" dirty="0" err="1">
                <a:solidFill>
                  <a:srgbClr val="000000"/>
                </a:solidFill>
                <a:latin typeface="Balsamiq Sans"/>
                <a:ea typeface="Balsamiq Sans"/>
                <a:cs typeface="Balsamiq Sans"/>
                <a:sym typeface="Balsamiq Sans"/>
              </a:rPr>
              <a:t>tempor</a:t>
            </a:r>
            <a:r>
              <a:rPr lang="en-US" sz="2880" dirty="0">
                <a:solidFill>
                  <a:srgbClr val="000000"/>
                </a:solidFill>
                <a:latin typeface="Balsamiq Sans"/>
                <a:ea typeface="Balsamiq Sans"/>
                <a:cs typeface="Balsamiq Sans"/>
                <a:sym typeface="Balsamiq Sans"/>
              </a:rPr>
              <a:t> </a:t>
            </a:r>
            <a:r>
              <a:rPr lang="en-US" sz="2880" dirty="0" err="1">
                <a:solidFill>
                  <a:srgbClr val="000000"/>
                </a:solidFill>
                <a:latin typeface="Balsamiq Sans"/>
                <a:ea typeface="Balsamiq Sans"/>
                <a:cs typeface="Balsamiq Sans"/>
                <a:sym typeface="Balsamiq Sans"/>
              </a:rPr>
              <a:t>incididunt</a:t>
            </a:r>
            <a:r>
              <a:rPr lang="en-US" sz="2880" dirty="0">
                <a:solidFill>
                  <a:srgbClr val="000000"/>
                </a:solidFill>
                <a:latin typeface="Balsamiq Sans"/>
                <a:ea typeface="Balsamiq Sans"/>
                <a:cs typeface="Balsamiq Sans"/>
                <a:sym typeface="Balsamiq Sans"/>
              </a:rPr>
              <a:t> </a:t>
            </a:r>
            <a:r>
              <a:rPr lang="en-US" sz="2880" dirty="0" err="1">
                <a:solidFill>
                  <a:srgbClr val="000000"/>
                </a:solidFill>
                <a:latin typeface="Balsamiq Sans"/>
                <a:ea typeface="Balsamiq Sans"/>
                <a:cs typeface="Balsamiq Sans"/>
                <a:sym typeface="Balsamiq Sans"/>
              </a:rPr>
              <a:t>ut</a:t>
            </a:r>
            <a:r>
              <a:rPr lang="en-US" sz="2880" dirty="0">
                <a:solidFill>
                  <a:srgbClr val="000000"/>
                </a:solidFill>
                <a:latin typeface="Balsamiq Sans"/>
                <a:ea typeface="Balsamiq Sans"/>
                <a:cs typeface="Balsamiq Sans"/>
                <a:sym typeface="Balsamiq Sans"/>
              </a:rPr>
              <a:t> labore et dolore magna </a:t>
            </a:r>
            <a:r>
              <a:rPr lang="en-US" sz="2880" dirty="0" err="1">
                <a:solidFill>
                  <a:srgbClr val="000000"/>
                </a:solidFill>
                <a:latin typeface="Balsamiq Sans"/>
                <a:ea typeface="Balsamiq Sans"/>
                <a:cs typeface="Balsamiq Sans"/>
                <a:sym typeface="Balsamiq Sans"/>
              </a:rPr>
              <a:t>aliqua</a:t>
            </a:r>
            <a:r>
              <a:rPr lang="en-US" sz="2880" dirty="0">
                <a:solidFill>
                  <a:srgbClr val="000000"/>
                </a:solidFill>
                <a:latin typeface="Balsamiq Sans"/>
                <a:ea typeface="Balsamiq Sans"/>
                <a:cs typeface="Balsamiq Sans"/>
                <a:sym typeface="Balsamiq Sans"/>
              </a:rPr>
              <a:t>. Ut </a:t>
            </a:r>
            <a:r>
              <a:rPr lang="en-US" sz="2880" dirty="0" err="1">
                <a:solidFill>
                  <a:srgbClr val="000000"/>
                </a:solidFill>
                <a:latin typeface="Balsamiq Sans"/>
                <a:ea typeface="Balsamiq Sans"/>
                <a:cs typeface="Balsamiq Sans"/>
                <a:sym typeface="Balsamiq Sans"/>
              </a:rPr>
              <a:t>enim</a:t>
            </a:r>
            <a:r>
              <a:rPr lang="en-US" sz="2880" dirty="0">
                <a:solidFill>
                  <a:srgbClr val="000000"/>
                </a:solidFill>
                <a:latin typeface="Balsamiq Sans"/>
                <a:ea typeface="Balsamiq Sans"/>
                <a:cs typeface="Balsamiq Sans"/>
                <a:sym typeface="Balsamiq Sans"/>
              </a:rPr>
              <a:t> ad minim </a:t>
            </a:r>
            <a:r>
              <a:rPr lang="en-US" sz="2880" dirty="0" err="1">
                <a:solidFill>
                  <a:srgbClr val="000000"/>
                </a:solidFill>
                <a:latin typeface="Balsamiq Sans"/>
                <a:ea typeface="Balsamiq Sans"/>
                <a:cs typeface="Balsamiq Sans"/>
                <a:sym typeface="Balsamiq Sans"/>
              </a:rPr>
              <a:t>veniam</a:t>
            </a:r>
            <a:r>
              <a:rPr lang="en-US" sz="2880" dirty="0">
                <a:solidFill>
                  <a:srgbClr val="000000"/>
                </a:solidFill>
                <a:latin typeface="Balsamiq Sans"/>
                <a:ea typeface="Balsamiq Sans"/>
                <a:cs typeface="Balsamiq Sans"/>
                <a:sym typeface="Balsamiq Sans"/>
              </a:rPr>
              <a:t>, </a:t>
            </a:r>
            <a:r>
              <a:rPr lang="en-US" sz="2880" dirty="0" err="1">
                <a:solidFill>
                  <a:srgbClr val="000000"/>
                </a:solidFill>
                <a:latin typeface="Balsamiq Sans"/>
                <a:ea typeface="Balsamiq Sans"/>
                <a:cs typeface="Balsamiq Sans"/>
                <a:sym typeface="Balsamiq Sans"/>
              </a:rPr>
              <a:t>quis</a:t>
            </a:r>
            <a:r>
              <a:rPr lang="en-US" sz="2880" dirty="0">
                <a:solidFill>
                  <a:srgbClr val="000000"/>
                </a:solidFill>
                <a:latin typeface="Balsamiq Sans"/>
                <a:ea typeface="Balsamiq Sans"/>
                <a:cs typeface="Balsamiq Sans"/>
                <a:sym typeface="Balsamiq Sans"/>
              </a:rPr>
              <a:t> </a:t>
            </a:r>
            <a:r>
              <a:rPr lang="en-US" sz="2880" dirty="0" err="1">
                <a:solidFill>
                  <a:srgbClr val="000000"/>
                </a:solidFill>
                <a:latin typeface="Balsamiq Sans"/>
                <a:ea typeface="Balsamiq Sans"/>
                <a:cs typeface="Balsamiq Sans"/>
                <a:sym typeface="Balsamiq Sans"/>
              </a:rPr>
              <a:t>nostrud</a:t>
            </a:r>
            <a:r>
              <a:rPr lang="en-US" sz="2880" dirty="0">
                <a:solidFill>
                  <a:srgbClr val="000000"/>
                </a:solidFill>
                <a:latin typeface="Balsamiq Sans"/>
                <a:ea typeface="Balsamiq Sans"/>
                <a:cs typeface="Balsamiq Sans"/>
                <a:sym typeface="Balsamiq Sans"/>
              </a:rPr>
              <a:t> exercitation </a:t>
            </a:r>
            <a:r>
              <a:rPr lang="en-US" sz="2880" dirty="0" err="1">
                <a:solidFill>
                  <a:srgbClr val="000000"/>
                </a:solidFill>
                <a:latin typeface="Balsamiq Sans"/>
                <a:ea typeface="Balsamiq Sans"/>
                <a:cs typeface="Balsamiq Sans"/>
                <a:sym typeface="Balsamiq Sans"/>
              </a:rPr>
              <a:t>ullamco</a:t>
            </a:r>
            <a:r>
              <a:rPr lang="en-US" sz="2880" dirty="0">
                <a:solidFill>
                  <a:srgbClr val="000000"/>
                </a:solidFill>
                <a:latin typeface="Balsamiq Sans"/>
                <a:ea typeface="Balsamiq Sans"/>
                <a:cs typeface="Balsamiq Sans"/>
                <a:sym typeface="Balsamiq Sans"/>
              </a:rPr>
              <a:t> </a:t>
            </a:r>
            <a:r>
              <a:rPr lang="en-US" sz="2880" dirty="0" err="1">
                <a:solidFill>
                  <a:srgbClr val="000000"/>
                </a:solidFill>
                <a:latin typeface="Balsamiq Sans"/>
                <a:ea typeface="Balsamiq Sans"/>
                <a:cs typeface="Balsamiq Sans"/>
                <a:sym typeface="Balsamiq Sans"/>
              </a:rPr>
              <a:t>laboris</a:t>
            </a:r>
            <a:r>
              <a:rPr lang="en-US" sz="2880" dirty="0">
                <a:solidFill>
                  <a:srgbClr val="000000"/>
                </a:solidFill>
                <a:latin typeface="Balsamiq Sans"/>
                <a:ea typeface="Balsamiq Sans"/>
                <a:cs typeface="Balsamiq Sans"/>
                <a:sym typeface="Balsamiq Sans"/>
              </a:rPr>
              <a:t> nisi </a:t>
            </a:r>
            <a:r>
              <a:rPr lang="en-US" sz="2880" dirty="0" err="1">
                <a:solidFill>
                  <a:srgbClr val="000000"/>
                </a:solidFill>
                <a:latin typeface="Balsamiq Sans"/>
                <a:ea typeface="Balsamiq Sans"/>
                <a:cs typeface="Balsamiq Sans"/>
                <a:sym typeface="Balsamiq Sans"/>
              </a:rPr>
              <a:t>ut</a:t>
            </a:r>
            <a:r>
              <a:rPr lang="en-US" sz="2880" dirty="0">
                <a:solidFill>
                  <a:srgbClr val="000000"/>
                </a:solidFill>
                <a:latin typeface="Balsamiq Sans"/>
                <a:ea typeface="Balsamiq Sans"/>
                <a:cs typeface="Balsamiq Sans"/>
                <a:sym typeface="Balsamiq Sans"/>
              </a:rPr>
              <a:t> </a:t>
            </a:r>
            <a:r>
              <a:rPr lang="en-US" sz="2880" dirty="0" err="1">
                <a:solidFill>
                  <a:srgbClr val="000000"/>
                </a:solidFill>
                <a:latin typeface="Balsamiq Sans"/>
                <a:ea typeface="Balsamiq Sans"/>
                <a:cs typeface="Balsamiq Sans"/>
                <a:sym typeface="Balsamiq Sans"/>
              </a:rPr>
              <a:t>aliquip</a:t>
            </a:r>
            <a:r>
              <a:rPr lang="en-US" sz="2880" dirty="0">
                <a:solidFill>
                  <a:srgbClr val="000000"/>
                </a:solidFill>
                <a:latin typeface="Balsamiq Sans"/>
                <a:ea typeface="Balsamiq Sans"/>
                <a:cs typeface="Balsamiq Sans"/>
                <a:sym typeface="Balsamiq Sans"/>
              </a:rPr>
              <a:t> ex </a:t>
            </a:r>
            <a:r>
              <a:rPr lang="en-US" sz="2880" dirty="0" err="1">
                <a:solidFill>
                  <a:srgbClr val="000000"/>
                </a:solidFill>
                <a:latin typeface="Balsamiq Sans"/>
                <a:ea typeface="Balsamiq Sans"/>
                <a:cs typeface="Balsamiq Sans"/>
                <a:sym typeface="Balsamiq Sans"/>
              </a:rPr>
              <a:t>ea</a:t>
            </a:r>
            <a:r>
              <a:rPr lang="en-US" sz="2880" dirty="0">
                <a:solidFill>
                  <a:srgbClr val="000000"/>
                </a:solidFill>
                <a:latin typeface="Balsamiq Sans"/>
                <a:ea typeface="Balsamiq Sans"/>
                <a:cs typeface="Balsamiq Sans"/>
                <a:sym typeface="Balsamiq Sans"/>
              </a:rPr>
              <a:t> </a:t>
            </a:r>
            <a:r>
              <a:rPr lang="en-US" sz="2880" dirty="0" err="1">
                <a:solidFill>
                  <a:srgbClr val="000000"/>
                </a:solidFill>
                <a:latin typeface="Balsamiq Sans"/>
                <a:ea typeface="Balsamiq Sans"/>
                <a:cs typeface="Balsamiq Sans"/>
                <a:sym typeface="Balsamiq Sans"/>
              </a:rPr>
              <a:t>commodo</a:t>
            </a:r>
            <a:r>
              <a:rPr lang="en-US" sz="2880" dirty="0">
                <a:solidFill>
                  <a:srgbClr val="000000"/>
                </a:solidFill>
                <a:latin typeface="Balsamiq Sans"/>
                <a:ea typeface="Balsamiq Sans"/>
                <a:cs typeface="Balsamiq Sans"/>
                <a:sym typeface="Balsamiq Sans"/>
              </a:rPr>
              <a:t> </a:t>
            </a:r>
            <a:r>
              <a:rPr lang="en-US" sz="2880" dirty="0" err="1">
                <a:solidFill>
                  <a:srgbClr val="000000"/>
                </a:solidFill>
                <a:latin typeface="Balsamiq Sans"/>
                <a:ea typeface="Balsamiq Sans"/>
                <a:cs typeface="Balsamiq Sans"/>
                <a:sym typeface="Balsamiq Sans"/>
              </a:rPr>
              <a:t>consequat</a:t>
            </a:r>
            <a:r>
              <a:rPr lang="en-US" sz="2880" dirty="0">
                <a:solidFill>
                  <a:srgbClr val="000000"/>
                </a:solidFill>
                <a:latin typeface="Balsamiq Sans"/>
                <a:ea typeface="Balsamiq Sans"/>
                <a:cs typeface="Balsamiq Sans"/>
                <a:sym typeface="Balsamiq Sans"/>
              </a:rPr>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772749" y="2547563"/>
            <a:ext cx="16742502" cy="5613768"/>
            <a:chOff x="0" y="0"/>
            <a:chExt cx="18938240" cy="6350000"/>
          </a:xfrm>
        </p:grpSpPr>
        <p:sp>
          <p:nvSpPr>
            <p:cNvPr id="4" name="Freeform 4"/>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FFF3CA"/>
            </a:solidFill>
          </p:spPr>
        </p:sp>
        <p:sp>
          <p:nvSpPr>
            <p:cNvPr id="5" name="Freeform 5"/>
            <p:cNvSpPr/>
            <p:nvPr/>
          </p:nvSpPr>
          <p:spPr>
            <a:xfrm>
              <a:off x="27940" y="944880"/>
              <a:ext cx="18882360" cy="5377180"/>
            </a:xfrm>
            <a:custGeom>
              <a:avLst/>
              <a:gdLst/>
              <a:ahLst/>
              <a:cxnLst/>
              <a:rect l="l" t="t" r="r" b="b"/>
              <a:pathLst>
                <a:path w="18882360" h="5377180">
                  <a:moveTo>
                    <a:pt x="9331960" y="0"/>
                  </a:moveTo>
                  <a:lnTo>
                    <a:pt x="18882360" y="0"/>
                  </a:lnTo>
                  <a:lnTo>
                    <a:pt x="18882360" y="4931410"/>
                  </a:lnTo>
                  <a:cubicBezTo>
                    <a:pt x="18882360" y="5176520"/>
                    <a:pt x="18682971" y="5377180"/>
                    <a:pt x="18436590" y="5377180"/>
                  </a:cubicBezTo>
                  <a:lnTo>
                    <a:pt x="445770" y="5377180"/>
                  </a:lnTo>
                  <a:cubicBezTo>
                    <a:pt x="200660" y="5377180"/>
                    <a:pt x="0" y="5177790"/>
                    <a:pt x="0" y="4931410"/>
                  </a:cubicBezTo>
                  <a:lnTo>
                    <a:pt x="0" y="0"/>
                  </a:lnTo>
                  <a:lnTo>
                    <a:pt x="9014460" y="0"/>
                  </a:lnTo>
                  <a:moveTo>
                    <a:pt x="9014460" y="0"/>
                  </a:moveTo>
                  <a:lnTo>
                    <a:pt x="9331960" y="0"/>
                  </a:lnTo>
                </a:path>
              </a:pathLst>
            </a:custGeom>
            <a:solidFill>
              <a:srgbClr val="C4DDF6"/>
            </a:solidFill>
            <a:ln w="12700">
              <a:solidFill>
                <a:srgbClr val="000000"/>
              </a:solidFill>
            </a:ln>
          </p:spPr>
        </p:sp>
        <p:sp>
          <p:nvSpPr>
            <p:cNvPr id="6" name="Freeform 6"/>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FACDCC"/>
            </a:solidFill>
          </p:spPr>
        </p:sp>
        <p:sp>
          <p:nvSpPr>
            <p:cNvPr id="7" name="Freeform 7"/>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000000"/>
            </a:solidFill>
          </p:spPr>
        </p:sp>
      </p:grpSp>
      <p:sp>
        <p:nvSpPr>
          <p:cNvPr id="8" name="Freeform 8"/>
          <p:cNvSpPr/>
          <p:nvPr/>
        </p:nvSpPr>
        <p:spPr>
          <a:xfrm>
            <a:off x="-1143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5142754" y="3930897"/>
            <a:ext cx="8002491" cy="892104"/>
          </a:xfrm>
          <a:prstGeom prst="rect">
            <a:avLst/>
          </a:prstGeom>
        </p:spPr>
        <p:txBody>
          <a:bodyPr lIns="0" tIns="0" rIns="0" bIns="0" rtlCol="0" anchor="t">
            <a:spAutoFit/>
          </a:bodyPr>
          <a:lstStyle/>
          <a:p>
            <a:pPr marL="0" lvl="0" indent="0" algn="ctr">
              <a:lnSpc>
                <a:spcPts val="6622"/>
              </a:lnSpc>
            </a:pPr>
            <a:r>
              <a:rPr lang="en-US" sz="6622" spc="145">
                <a:solidFill>
                  <a:srgbClr val="000000"/>
                </a:solidFill>
                <a:latin typeface="TDTD와이즈굴림"/>
                <a:ea typeface="TDTD와이즈굴림"/>
                <a:cs typeface="TDTD와이즈굴림"/>
                <a:sym typeface="TDTD와이즈굴림"/>
              </a:rPr>
              <a:t>[ 결론 ] </a:t>
            </a:r>
          </a:p>
        </p:txBody>
      </p:sp>
      <p:sp>
        <p:nvSpPr>
          <p:cNvPr id="10" name="TextBox 10"/>
          <p:cNvSpPr txBox="1"/>
          <p:nvPr/>
        </p:nvSpPr>
        <p:spPr>
          <a:xfrm>
            <a:off x="1285666" y="5197679"/>
            <a:ext cx="15716667" cy="1967132"/>
          </a:xfrm>
          <a:prstGeom prst="rect">
            <a:avLst/>
          </a:prstGeom>
        </p:spPr>
        <p:txBody>
          <a:bodyPr lIns="0" tIns="0" rIns="0" bIns="0" rtlCol="0" anchor="t">
            <a:spAutoFit/>
          </a:bodyPr>
          <a:lstStyle/>
          <a:p>
            <a:pPr algn="ctr">
              <a:lnSpc>
                <a:spcPts val="3925"/>
              </a:lnSpc>
            </a:pPr>
            <a:r>
              <a:rPr lang="en-US" sz="2803">
                <a:solidFill>
                  <a:srgbClr val="000000"/>
                </a:solidFill>
                <a:latin typeface="Balsamiq Sans"/>
                <a:ea typeface="Balsamiq Sans"/>
                <a:cs typeface="Balsamiq Sans"/>
                <a:sym typeface="Balsamiq Sans"/>
              </a:rPr>
              <a:t>officia irure officia ad est amet aliqua velit laborum in commodo minim aliquip exercitation nulla eiusmod nostrud ut officia reprehenderit duis id ipsum esse qui veniam cillum esse id qui velit voluptate exercitation nulla eiusmod est velit cupidatat cillum occaecat nulla Lorem reprehenderit eiusmod laborum reprehenderit voluptate dolore consequat velit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8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9144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88000"/>
              <a:extLst>
                <a:ext uri="{96DAC541-7B7A-43D3-8B79-37D633B846F1}">
                  <asvg:svgBlip xmlns:asvg="http://schemas.microsoft.com/office/drawing/2016/SVG/main" r:embed="rId3"/>
                </a:ext>
              </a:extLst>
            </a:blip>
            <a:stretch>
              <a:fillRect/>
            </a:stretch>
          </a:blipFill>
        </p:spPr>
      </p:sp>
      <p:grpSp>
        <p:nvGrpSpPr>
          <p:cNvPr id="4" name="Group 4"/>
          <p:cNvGrpSpPr>
            <a:grpSpLocks noChangeAspect="1"/>
          </p:cNvGrpSpPr>
          <p:nvPr/>
        </p:nvGrpSpPr>
        <p:grpSpPr>
          <a:xfrm>
            <a:off x="5826911" y="2652445"/>
            <a:ext cx="6634178" cy="4982111"/>
            <a:chOff x="0" y="0"/>
            <a:chExt cx="8455660" cy="6350000"/>
          </a:xfrm>
        </p:grpSpPr>
        <p:sp>
          <p:nvSpPr>
            <p:cNvPr id="5" name="Freeform 5"/>
            <p:cNvSpPr/>
            <p:nvPr/>
          </p:nvSpPr>
          <p:spPr>
            <a:xfrm>
              <a:off x="15240" y="5910580"/>
              <a:ext cx="8425180" cy="424180"/>
            </a:xfrm>
            <a:custGeom>
              <a:avLst/>
              <a:gdLst/>
              <a:ahLst/>
              <a:cxnLst/>
              <a:rect l="l" t="t" r="r" b="b"/>
              <a:pathLst>
                <a:path w="8425180" h="424180">
                  <a:moveTo>
                    <a:pt x="7769860" y="424180"/>
                  </a:moveTo>
                  <a:lnTo>
                    <a:pt x="2839720" y="424180"/>
                  </a:lnTo>
                  <a:lnTo>
                    <a:pt x="2839720" y="1270"/>
                  </a:lnTo>
                  <a:lnTo>
                    <a:pt x="7769860" y="1270"/>
                  </a:lnTo>
                  <a:lnTo>
                    <a:pt x="7769860" y="424180"/>
                  </a:lnTo>
                  <a:close/>
                  <a:moveTo>
                    <a:pt x="652780" y="0"/>
                  </a:moveTo>
                  <a:lnTo>
                    <a:pt x="0" y="0"/>
                  </a:lnTo>
                  <a:lnTo>
                    <a:pt x="0" y="422910"/>
                  </a:lnTo>
                  <a:lnTo>
                    <a:pt x="651510" y="422910"/>
                  </a:lnTo>
                  <a:lnTo>
                    <a:pt x="652780" y="0"/>
                  </a:lnTo>
                  <a:lnTo>
                    <a:pt x="652780" y="0"/>
                  </a:lnTo>
                  <a:close/>
                  <a:moveTo>
                    <a:pt x="8425180" y="0"/>
                  </a:moveTo>
                  <a:lnTo>
                    <a:pt x="7769860" y="0"/>
                  </a:lnTo>
                  <a:lnTo>
                    <a:pt x="7769860" y="422910"/>
                  </a:lnTo>
                  <a:lnTo>
                    <a:pt x="8425180" y="422910"/>
                  </a:lnTo>
                  <a:lnTo>
                    <a:pt x="8425180" y="0"/>
                  </a:lnTo>
                  <a:close/>
                </a:path>
              </a:pathLst>
            </a:custGeom>
            <a:solidFill>
              <a:srgbClr val="FCF8F1"/>
            </a:solidFill>
          </p:spPr>
        </p:sp>
        <p:sp>
          <p:nvSpPr>
            <p:cNvPr id="6" name="Freeform 6"/>
            <p:cNvSpPr/>
            <p:nvPr/>
          </p:nvSpPr>
          <p:spPr>
            <a:xfrm>
              <a:off x="15240" y="15240"/>
              <a:ext cx="8425180" cy="6319520"/>
            </a:xfrm>
            <a:custGeom>
              <a:avLst/>
              <a:gdLst/>
              <a:ahLst/>
              <a:cxnLst/>
              <a:rect l="l" t="t" r="r" b="b"/>
              <a:pathLst>
                <a:path w="8425180" h="6319520">
                  <a:moveTo>
                    <a:pt x="2839720" y="6319520"/>
                  </a:moveTo>
                  <a:lnTo>
                    <a:pt x="652780" y="6319520"/>
                  </a:lnTo>
                  <a:lnTo>
                    <a:pt x="652780" y="5896610"/>
                  </a:lnTo>
                  <a:lnTo>
                    <a:pt x="2840990" y="5896610"/>
                  </a:lnTo>
                  <a:lnTo>
                    <a:pt x="2839720" y="6319520"/>
                  </a:lnTo>
                  <a:lnTo>
                    <a:pt x="2839720" y="6319520"/>
                  </a:lnTo>
                  <a:close/>
                  <a:moveTo>
                    <a:pt x="8425180" y="0"/>
                  </a:moveTo>
                  <a:lnTo>
                    <a:pt x="0" y="0"/>
                  </a:lnTo>
                  <a:lnTo>
                    <a:pt x="0" y="622300"/>
                  </a:lnTo>
                  <a:lnTo>
                    <a:pt x="8425180" y="622300"/>
                  </a:lnTo>
                  <a:lnTo>
                    <a:pt x="8425180" y="0"/>
                  </a:lnTo>
                  <a:lnTo>
                    <a:pt x="8425180" y="0"/>
                  </a:lnTo>
                  <a:close/>
                </a:path>
              </a:pathLst>
            </a:custGeom>
            <a:solidFill>
              <a:srgbClr val="FACDCC"/>
            </a:solidFill>
          </p:spPr>
        </p:sp>
        <p:sp>
          <p:nvSpPr>
            <p:cNvPr id="7" name="Freeform 7"/>
            <p:cNvSpPr/>
            <p:nvPr/>
          </p:nvSpPr>
          <p:spPr>
            <a:xfrm>
              <a:off x="15240" y="637540"/>
              <a:ext cx="8425180" cy="5273040"/>
            </a:xfrm>
            <a:custGeom>
              <a:avLst/>
              <a:gdLst/>
              <a:ahLst/>
              <a:cxnLst/>
              <a:rect l="l" t="t" r="r" b="b"/>
              <a:pathLst>
                <a:path w="8425180" h="5273040">
                  <a:moveTo>
                    <a:pt x="8425180" y="5273040"/>
                  </a:moveTo>
                  <a:lnTo>
                    <a:pt x="0" y="5273040"/>
                  </a:lnTo>
                  <a:lnTo>
                    <a:pt x="0" y="0"/>
                  </a:lnTo>
                  <a:lnTo>
                    <a:pt x="8425180" y="0"/>
                  </a:lnTo>
                  <a:lnTo>
                    <a:pt x="8425180" y="5273040"/>
                  </a:lnTo>
                  <a:lnTo>
                    <a:pt x="8425180" y="5273040"/>
                  </a:lnTo>
                  <a:close/>
                </a:path>
              </a:pathLst>
            </a:custGeom>
            <a:solidFill>
              <a:srgbClr val="FFF3CA"/>
            </a:solidFill>
            <a:ln w="12700">
              <a:solidFill>
                <a:srgbClr val="000000"/>
              </a:solidFill>
            </a:ln>
          </p:spPr>
        </p:sp>
        <p:sp>
          <p:nvSpPr>
            <p:cNvPr id="8" name="Freeform 8"/>
            <p:cNvSpPr/>
            <p:nvPr/>
          </p:nvSpPr>
          <p:spPr>
            <a:xfrm>
              <a:off x="0" y="0"/>
              <a:ext cx="8455660" cy="6348730"/>
            </a:xfrm>
            <a:custGeom>
              <a:avLst/>
              <a:gdLst/>
              <a:ahLst/>
              <a:cxnLst/>
              <a:rect l="l" t="t" r="r" b="b"/>
              <a:pathLst>
                <a:path w="8455660" h="6348730">
                  <a:moveTo>
                    <a:pt x="8440420" y="0"/>
                  </a:moveTo>
                  <a:lnTo>
                    <a:pt x="15240" y="0"/>
                  </a:lnTo>
                  <a:cubicBezTo>
                    <a:pt x="7620" y="0"/>
                    <a:pt x="0" y="7620"/>
                    <a:pt x="0" y="15240"/>
                  </a:cubicBezTo>
                  <a:lnTo>
                    <a:pt x="0" y="5910580"/>
                  </a:lnTo>
                  <a:lnTo>
                    <a:pt x="0" y="6333490"/>
                  </a:lnTo>
                  <a:cubicBezTo>
                    <a:pt x="0" y="6342380"/>
                    <a:pt x="7620" y="6348730"/>
                    <a:pt x="15240" y="6348730"/>
                  </a:cubicBezTo>
                  <a:lnTo>
                    <a:pt x="666750" y="6348730"/>
                  </a:lnTo>
                  <a:lnTo>
                    <a:pt x="2854960" y="6348730"/>
                  </a:lnTo>
                  <a:lnTo>
                    <a:pt x="7785100" y="6348730"/>
                  </a:lnTo>
                  <a:lnTo>
                    <a:pt x="8440420" y="6348730"/>
                  </a:lnTo>
                  <a:cubicBezTo>
                    <a:pt x="8449310" y="6348730"/>
                    <a:pt x="8455660" y="6341110"/>
                    <a:pt x="8455660" y="6333490"/>
                  </a:cubicBezTo>
                  <a:lnTo>
                    <a:pt x="8455660" y="5910580"/>
                  </a:lnTo>
                  <a:lnTo>
                    <a:pt x="8455660" y="15240"/>
                  </a:lnTo>
                  <a:cubicBezTo>
                    <a:pt x="8455660" y="7620"/>
                    <a:pt x="8449310" y="0"/>
                    <a:pt x="8440420" y="0"/>
                  </a:cubicBezTo>
                  <a:close/>
                  <a:moveTo>
                    <a:pt x="7785100" y="5895340"/>
                  </a:moveTo>
                  <a:lnTo>
                    <a:pt x="2854960" y="5895340"/>
                  </a:lnTo>
                  <a:lnTo>
                    <a:pt x="668020" y="5895340"/>
                  </a:lnTo>
                  <a:lnTo>
                    <a:pt x="31750" y="5895340"/>
                  </a:lnTo>
                  <a:lnTo>
                    <a:pt x="31750" y="652780"/>
                  </a:lnTo>
                  <a:lnTo>
                    <a:pt x="8425180" y="652780"/>
                  </a:lnTo>
                  <a:lnTo>
                    <a:pt x="8425180" y="5895340"/>
                  </a:lnTo>
                  <a:lnTo>
                    <a:pt x="7785100" y="5895340"/>
                  </a:lnTo>
                  <a:lnTo>
                    <a:pt x="7785100" y="5895340"/>
                  </a:lnTo>
                  <a:close/>
                  <a:moveTo>
                    <a:pt x="8425180" y="31750"/>
                  </a:moveTo>
                  <a:lnTo>
                    <a:pt x="8425180" y="622300"/>
                  </a:lnTo>
                  <a:lnTo>
                    <a:pt x="31750" y="622300"/>
                  </a:lnTo>
                  <a:lnTo>
                    <a:pt x="31750" y="31750"/>
                  </a:lnTo>
                  <a:lnTo>
                    <a:pt x="8425180" y="31750"/>
                  </a:lnTo>
                  <a:close/>
                  <a:moveTo>
                    <a:pt x="31750" y="5927090"/>
                  </a:moveTo>
                  <a:lnTo>
                    <a:pt x="652780" y="5927090"/>
                  </a:lnTo>
                  <a:lnTo>
                    <a:pt x="652780" y="6319520"/>
                  </a:lnTo>
                  <a:lnTo>
                    <a:pt x="31750" y="6319520"/>
                  </a:lnTo>
                  <a:lnTo>
                    <a:pt x="31750" y="5927090"/>
                  </a:lnTo>
                  <a:close/>
                  <a:moveTo>
                    <a:pt x="683260" y="6318250"/>
                  </a:moveTo>
                  <a:lnTo>
                    <a:pt x="683260" y="5925820"/>
                  </a:lnTo>
                  <a:lnTo>
                    <a:pt x="2839720" y="5925820"/>
                  </a:lnTo>
                  <a:lnTo>
                    <a:pt x="2839720" y="6318250"/>
                  </a:lnTo>
                  <a:lnTo>
                    <a:pt x="683260" y="6318250"/>
                  </a:lnTo>
                  <a:close/>
                  <a:moveTo>
                    <a:pt x="2871470" y="6318250"/>
                  </a:moveTo>
                  <a:lnTo>
                    <a:pt x="2871470" y="5925820"/>
                  </a:lnTo>
                  <a:lnTo>
                    <a:pt x="7769861" y="5925820"/>
                  </a:lnTo>
                  <a:lnTo>
                    <a:pt x="7769861" y="6318250"/>
                  </a:lnTo>
                  <a:lnTo>
                    <a:pt x="2871470" y="6318250"/>
                  </a:lnTo>
                  <a:close/>
                  <a:moveTo>
                    <a:pt x="8425180" y="6318250"/>
                  </a:moveTo>
                  <a:lnTo>
                    <a:pt x="7801611" y="6318250"/>
                  </a:lnTo>
                  <a:lnTo>
                    <a:pt x="7801611" y="5925820"/>
                  </a:lnTo>
                  <a:lnTo>
                    <a:pt x="8425180" y="5925820"/>
                  </a:lnTo>
                  <a:lnTo>
                    <a:pt x="8425180" y="6318250"/>
                  </a:lnTo>
                  <a:close/>
                  <a:moveTo>
                    <a:pt x="226060" y="467360"/>
                  </a:moveTo>
                  <a:lnTo>
                    <a:pt x="339090" y="342900"/>
                  </a:lnTo>
                  <a:lnTo>
                    <a:pt x="226060" y="218440"/>
                  </a:lnTo>
                  <a:cubicBezTo>
                    <a:pt x="219710" y="212090"/>
                    <a:pt x="220980" y="201930"/>
                    <a:pt x="227330" y="196850"/>
                  </a:cubicBezTo>
                  <a:cubicBezTo>
                    <a:pt x="233680" y="190500"/>
                    <a:pt x="243840" y="191770"/>
                    <a:pt x="248920" y="198120"/>
                  </a:cubicBezTo>
                  <a:lnTo>
                    <a:pt x="359410" y="320040"/>
                  </a:lnTo>
                  <a:lnTo>
                    <a:pt x="469900" y="198120"/>
                  </a:lnTo>
                  <a:cubicBezTo>
                    <a:pt x="476250" y="191770"/>
                    <a:pt x="485140" y="191770"/>
                    <a:pt x="491490" y="196850"/>
                  </a:cubicBezTo>
                  <a:cubicBezTo>
                    <a:pt x="497840" y="203200"/>
                    <a:pt x="497840" y="212090"/>
                    <a:pt x="492760" y="218440"/>
                  </a:cubicBezTo>
                  <a:lnTo>
                    <a:pt x="381000" y="344170"/>
                  </a:lnTo>
                  <a:lnTo>
                    <a:pt x="494030" y="468630"/>
                  </a:lnTo>
                  <a:cubicBezTo>
                    <a:pt x="500380" y="474980"/>
                    <a:pt x="499110" y="485140"/>
                    <a:pt x="492760" y="490220"/>
                  </a:cubicBezTo>
                  <a:cubicBezTo>
                    <a:pt x="490220" y="492760"/>
                    <a:pt x="486410" y="494030"/>
                    <a:pt x="482600" y="494030"/>
                  </a:cubicBezTo>
                  <a:cubicBezTo>
                    <a:pt x="478790" y="494030"/>
                    <a:pt x="473710" y="492760"/>
                    <a:pt x="471170" y="488950"/>
                  </a:cubicBezTo>
                  <a:lnTo>
                    <a:pt x="360680" y="367030"/>
                  </a:lnTo>
                  <a:lnTo>
                    <a:pt x="250190" y="488950"/>
                  </a:lnTo>
                  <a:cubicBezTo>
                    <a:pt x="247650" y="492760"/>
                    <a:pt x="242570" y="494030"/>
                    <a:pt x="238760" y="494030"/>
                  </a:cubicBezTo>
                  <a:cubicBezTo>
                    <a:pt x="234950" y="494030"/>
                    <a:pt x="231140" y="492760"/>
                    <a:pt x="228600" y="490220"/>
                  </a:cubicBezTo>
                  <a:cubicBezTo>
                    <a:pt x="220980" y="483870"/>
                    <a:pt x="220980" y="473710"/>
                    <a:pt x="226060" y="467360"/>
                  </a:cubicBezTo>
                  <a:close/>
                  <a:moveTo>
                    <a:pt x="1104900" y="344170"/>
                  </a:moveTo>
                  <a:cubicBezTo>
                    <a:pt x="1104900" y="335280"/>
                    <a:pt x="1112520" y="328930"/>
                    <a:pt x="1120140" y="328930"/>
                  </a:cubicBezTo>
                  <a:lnTo>
                    <a:pt x="1363980" y="328930"/>
                  </a:lnTo>
                  <a:cubicBezTo>
                    <a:pt x="1372870" y="328930"/>
                    <a:pt x="1379220" y="336550"/>
                    <a:pt x="1379220" y="344170"/>
                  </a:cubicBezTo>
                  <a:cubicBezTo>
                    <a:pt x="1379220" y="353060"/>
                    <a:pt x="1371600" y="359410"/>
                    <a:pt x="1363980" y="359410"/>
                  </a:cubicBezTo>
                  <a:lnTo>
                    <a:pt x="1120140" y="359410"/>
                  </a:lnTo>
                  <a:cubicBezTo>
                    <a:pt x="1111250" y="359410"/>
                    <a:pt x="1104900" y="351790"/>
                    <a:pt x="1104900" y="344170"/>
                  </a:cubicBezTo>
                  <a:close/>
                  <a:moveTo>
                    <a:pt x="676910" y="452120"/>
                  </a:moveTo>
                  <a:lnTo>
                    <a:pt x="702310" y="452120"/>
                  </a:lnTo>
                  <a:lnTo>
                    <a:pt x="702310" y="477520"/>
                  </a:lnTo>
                  <a:cubicBezTo>
                    <a:pt x="702310" y="486410"/>
                    <a:pt x="709930" y="492760"/>
                    <a:pt x="717550" y="492760"/>
                  </a:cubicBezTo>
                  <a:lnTo>
                    <a:pt x="924560" y="492760"/>
                  </a:lnTo>
                  <a:cubicBezTo>
                    <a:pt x="933450" y="492760"/>
                    <a:pt x="939800" y="485140"/>
                    <a:pt x="939800" y="477520"/>
                  </a:cubicBezTo>
                  <a:lnTo>
                    <a:pt x="939800" y="250190"/>
                  </a:lnTo>
                  <a:cubicBezTo>
                    <a:pt x="939800" y="241300"/>
                    <a:pt x="932180" y="234950"/>
                    <a:pt x="924560" y="234950"/>
                  </a:cubicBezTo>
                  <a:lnTo>
                    <a:pt x="899160" y="234950"/>
                  </a:lnTo>
                  <a:lnTo>
                    <a:pt x="899160" y="209550"/>
                  </a:lnTo>
                  <a:cubicBezTo>
                    <a:pt x="899160" y="200660"/>
                    <a:pt x="891540" y="194310"/>
                    <a:pt x="883920" y="194310"/>
                  </a:cubicBezTo>
                  <a:lnTo>
                    <a:pt x="676910" y="194310"/>
                  </a:lnTo>
                  <a:cubicBezTo>
                    <a:pt x="668020" y="194310"/>
                    <a:pt x="661670" y="201930"/>
                    <a:pt x="661670" y="209550"/>
                  </a:cubicBezTo>
                  <a:lnTo>
                    <a:pt x="661670" y="436880"/>
                  </a:lnTo>
                  <a:cubicBezTo>
                    <a:pt x="661670" y="445770"/>
                    <a:pt x="668020" y="452120"/>
                    <a:pt x="676910" y="452120"/>
                  </a:cubicBezTo>
                  <a:close/>
                  <a:moveTo>
                    <a:pt x="909320" y="265430"/>
                  </a:moveTo>
                  <a:lnTo>
                    <a:pt x="909320" y="462280"/>
                  </a:lnTo>
                  <a:lnTo>
                    <a:pt x="734060" y="462280"/>
                  </a:lnTo>
                  <a:lnTo>
                    <a:pt x="734060" y="452120"/>
                  </a:lnTo>
                  <a:lnTo>
                    <a:pt x="883920" y="452120"/>
                  </a:lnTo>
                  <a:cubicBezTo>
                    <a:pt x="892810" y="452120"/>
                    <a:pt x="899160" y="444500"/>
                    <a:pt x="899160" y="436880"/>
                  </a:cubicBezTo>
                  <a:lnTo>
                    <a:pt x="899160" y="265430"/>
                  </a:lnTo>
                  <a:lnTo>
                    <a:pt x="909320" y="265430"/>
                  </a:lnTo>
                  <a:close/>
                  <a:moveTo>
                    <a:pt x="692150" y="224790"/>
                  </a:moveTo>
                  <a:lnTo>
                    <a:pt x="867410" y="224790"/>
                  </a:lnTo>
                  <a:lnTo>
                    <a:pt x="867410" y="421640"/>
                  </a:lnTo>
                  <a:lnTo>
                    <a:pt x="692150" y="421640"/>
                  </a:lnTo>
                  <a:lnTo>
                    <a:pt x="692150" y="224790"/>
                  </a:lnTo>
                  <a:close/>
                  <a:moveTo>
                    <a:pt x="466090" y="6236970"/>
                  </a:moveTo>
                  <a:cubicBezTo>
                    <a:pt x="463550" y="6242050"/>
                    <a:pt x="457200" y="6245860"/>
                    <a:pt x="452120" y="6245860"/>
                  </a:cubicBezTo>
                  <a:cubicBezTo>
                    <a:pt x="449580" y="6245860"/>
                    <a:pt x="447040" y="6245860"/>
                    <a:pt x="444500" y="6244590"/>
                  </a:cubicBezTo>
                  <a:lnTo>
                    <a:pt x="229870" y="6137910"/>
                  </a:lnTo>
                  <a:cubicBezTo>
                    <a:pt x="224790" y="6135370"/>
                    <a:pt x="220980" y="6130290"/>
                    <a:pt x="220980" y="6123940"/>
                  </a:cubicBezTo>
                  <a:cubicBezTo>
                    <a:pt x="220980" y="6117590"/>
                    <a:pt x="224790" y="6112510"/>
                    <a:pt x="229870" y="6109970"/>
                  </a:cubicBezTo>
                  <a:lnTo>
                    <a:pt x="444500" y="6003290"/>
                  </a:lnTo>
                  <a:cubicBezTo>
                    <a:pt x="452120" y="5999480"/>
                    <a:pt x="461010" y="6002020"/>
                    <a:pt x="466090" y="6010910"/>
                  </a:cubicBezTo>
                  <a:cubicBezTo>
                    <a:pt x="469900" y="6018530"/>
                    <a:pt x="467360" y="6027420"/>
                    <a:pt x="458470" y="6032500"/>
                  </a:cubicBezTo>
                  <a:lnTo>
                    <a:pt x="271780" y="6125210"/>
                  </a:lnTo>
                  <a:lnTo>
                    <a:pt x="458470" y="6217920"/>
                  </a:lnTo>
                  <a:cubicBezTo>
                    <a:pt x="467360" y="6219190"/>
                    <a:pt x="469900" y="6229350"/>
                    <a:pt x="466090" y="6236970"/>
                  </a:cubicBezTo>
                  <a:close/>
                  <a:moveTo>
                    <a:pt x="7989570" y="6008370"/>
                  </a:moveTo>
                  <a:cubicBezTo>
                    <a:pt x="7993380" y="6000750"/>
                    <a:pt x="8002270" y="5996940"/>
                    <a:pt x="8011160" y="6000750"/>
                  </a:cubicBezTo>
                  <a:lnTo>
                    <a:pt x="8225790" y="6107430"/>
                  </a:lnTo>
                  <a:cubicBezTo>
                    <a:pt x="8230870" y="6109970"/>
                    <a:pt x="8234680" y="6115050"/>
                    <a:pt x="8234680" y="6121400"/>
                  </a:cubicBezTo>
                  <a:cubicBezTo>
                    <a:pt x="8234680" y="6127750"/>
                    <a:pt x="8230870" y="6132830"/>
                    <a:pt x="8225790" y="6135370"/>
                  </a:cubicBezTo>
                  <a:lnTo>
                    <a:pt x="8011160" y="6242050"/>
                  </a:lnTo>
                  <a:cubicBezTo>
                    <a:pt x="8008620" y="6243320"/>
                    <a:pt x="8006080" y="6243320"/>
                    <a:pt x="8003540" y="6243320"/>
                  </a:cubicBezTo>
                  <a:cubicBezTo>
                    <a:pt x="7997190" y="6243320"/>
                    <a:pt x="7992110" y="6239510"/>
                    <a:pt x="7989570" y="6234430"/>
                  </a:cubicBezTo>
                  <a:cubicBezTo>
                    <a:pt x="7985761" y="6226810"/>
                    <a:pt x="7988301" y="6217920"/>
                    <a:pt x="7997190" y="6212840"/>
                  </a:cubicBezTo>
                  <a:lnTo>
                    <a:pt x="8183880" y="6120130"/>
                  </a:lnTo>
                  <a:lnTo>
                    <a:pt x="7997190" y="6027420"/>
                  </a:lnTo>
                  <a:cubicBezTo>
                    <a:pt x="7989570" y="6026150"/>
                    <a:pt x="7985760" y="6015990"/>
                    <a:pt x="7989570" y="6008370"/>
                  </a:cubicBezTo>
                  <a:close/>
                </a:path>
              </a:pathLst>
            </a:custGeom>
            <a:solidFill>
              <a:srgbClr val="000000"/>
            </a:solidFill>
          </p:spPr>
        </p:sp>
      </p:grpSp>
      <p:sp>
        <p:nvSpPr>
          <p:cNvPr id="9" name="TextBox 9"/>
          <p:cNvSpPr txBox="1"/>
          <p:nvPr/>
        </p:nvSpPr>
        <p:spPr>
          <a:xfrm>
            <a:off x="6143408" y="4700558"/>
            <a:ext cx="6001185" cy="1028759"/>
          </a:xfrm>
          <a:prstGeom prst="rect">
            <a:avLst/>
          </a:prstGeom>
        </p:spPr>
        <p:txBody>
          <a:bodyPr lIns="0" tIns="0" rIns="0" bIns="0" rtlCol="0" anchor="t">
            <a:spAutoFit/>
          </a:bodyPr>
          <a:lstStyle/>
          <a:p>
            <a:pPr marL="0" lvl="0" indent="0" algn="ctr">
              <a:lnSpc>
                <a:spcPts val="7687"/>
              </a:lnSpc>
            </a:pPr>
            <a:r>
              <a:rPr lang="en-US" sz="7687">
                <a:solidFill>
                  <a:srgbClr val="000000"/>
                </a:solidFill>
                <a:latin typeface="TDTD와이즈굴림"/>
                <a:ea typeface="TDTD와이즈굴림"/>
                <a:cs typeface="TDTD와이즈굴림"/>
                <a:sym typeface="TDTD와이즈굴림"/>
              </a:rPr>
              <a:t>질문과 답변</a:t>
            </a:r>
          </a:p>
        </p:txBody>
      </p:sp>
      <p:sp>
        <p:nvSpPr>
          <p:cNvPr id="10" name="Freeform 10"/>
          <p:cNvSpPr/>
          <p:nvPr/>
        </p:nvSpPr>
        <p:spPr>
          <a:xfrm rot="1717562">
            <a:off x="14760008" y="8634366"/>
            <a:ext cx="1247868" cy="1247868"/>
          </a:xfrm>
          <a:custGeom>
            <a:avLst/>
            <a:gdLst/>
            <a:ahLst/>
            <a:cxnLst/>
            <a:rect l="l" t="t" r="r" b="b"/>
            <a:pathLst>
              <a:path w="1247868" h="1247868">
                <a:moveTo>
                  <a:pt x="0" y="0"/>
                </a:moveTo>
                <a:lnTo>
                  <a:pt x="1247868" y="0"/>
                </a:lnTo>
                <a:lnTo>
                  <a:pt x="1247868" y="1247868"/>
                </a:lnTo>
                <a:lnTo>
                  <a:pt x="0" y="1247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246727" y="2652445"/>
            <a:ext cx="1496758" cy="1039566"/>
          </a:xfrm>
          <a:custGeom>
            <a:avLst/>
            <a:gdLst/>
            <a:ahLst/>
            <a:cxnLst/>
            <a:rect l="l" t="t" r="r" b="b"/>
            <a:pathLst>
              <a:path w="1496758" h="1039566">
                <a:moveTo>
                  <a:pt x="0" y="0"/>
                </a:moveTo>
                <a:lnTo>
                  <a:pt x="1496757" y="0"/>
                </a:lnTo>
                <a:lnTo>
                  <a:pt x="1496757" y="1039566"/>
                </a:lnTo>
                <a:lnTo>
                  <a:pt x="0" y="1039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116562">
            <a:off x="14978285" y="1049224"/>
            <a:ext cx="1231722" cy="1231722"/>
          </a:xfrm>
          <a:custGeom>
            <a:avLst/>
            <a:gdLst/>
            <a:ahLst/>
            <a:cxnLst/>
            <a:rect l="l" t="t" r="r" b="b"/>
            <a:pathLst>
              <a:path w="1231722" h="1231722">
                <a:moveTo>
                  <a:pt x="0" y="0"/>
                </a:moveTo>
                <a:lnTo>
                  <a:pt x="1231722" y="0"/>
                </a:lnTo>
                <a:lnTo>
                  <a:pt x="1231722" y="1231722"/>
                </a:lnTo>
                <a:lnTo>
                  <a:pt x="0" y="12317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2674474" y="7394466"/>
            <a:ext cx="1128431" cy="1132550"/>
          </a:xfrm>
          <a:custGeom>
            <a:avLst/>
            <a:gdLst/>
            <a:ahLst/>
            <a:cxnLst/>
            <a:rect l="l" t="t" r="r" b="b"/>
            <a:pathLst>
              <a:path w="1128431" h="1132550">
                <a:moveTo>
                  <a:pt x="0" y="0"/>
                </a:moveTo>
                <a:lnTo>
                  <a:pt x="1128431" y="0"/>
                </a:lnTo>
                <a:lnTo>
                  <a:pt x="1128431" y="1132550"/>
                </a:lnTo>
                <a:lnTo>
                  <a:pt x="0" y="11325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grpSp>
          <p:nvGrpSpPr>
            <p:cNvPr id="3" name="Group 3"/>
            <p:cNvGrpSpPr>
              <a:grpSpLocks noChangeAspect="1"/>
            </p:cNvGrpSpPr>
            <p:nvPr/>
          </p:nvGrpSpPr>
          <p:grpSpPr>
            <a:xfrm>
              <a:off x="0" y="0"/>
              <a:ext cx="24384000" cy="6298497"/>
              <a:chOff x="0" y="0"/>
              <a:chExt cx="24583390" cy="6350000"/>
            </a:xfrm>
          </p:grpSpPr>
          <p:sp>
            <p:nvSpPr>
              <p:cNvPr id="4" name="Freeform 4"/>
              <p:cNvSpPr/>
              <p:nvPr/>
            </p:nvSpPr>
            <p:spPr>
              <a:xfrm>
                <a:off x="0" y="0"/>
                <a:ext cx="24583389" cy="6350000"/>
              </a:xfrm>
              <a:custGeom>
                <a:avLst/>
                <a:gdLst/>
                <a:ahLst/>
                <a:cxnLst/>
                <a:rect l="l" t="t" r="r" b="b"/>
                <a:pathLst>
                  <a:path w="24583389" h="6350000">
                    <a:moveTo>
                      <a:pt x="0" y="0"/>
                    </a:moveTo>
                    <a:lnTo>
                      <a:pt x="24583389" y="0"/>
                    </a:lnTo>
                    <a:lnTo>
                      <a:pt x="24583389" y="6350000"/>
                    </a:lnTo>
                    <a:lnTo>
                      <a:pt x="0" y="6350000"/>
                    </a:lnTo>
                    <a:close/>
                  </a:path>
                </a:pathLst>
              </a:custGeom>
              <a:solidFill>
                <a:srgbClr val="000000"/>
              </a:solidFill>
            </p:spPr>
          </p:sp>
          <p:sp>
            <p:nvSpPr>
              <p:cNvPr id="5" name="Freeform 5"/>
              <p:cNvSpPr/>
              <p:nvPr/>
            </p:nvSpPr>
            <p:spPr>
              <a:xfrm>
                <a:off x="45720" y="54610"/>
                <a:ext cx="24493219" cy="1004570"/>
              </a:xfrm>
              <a:custGeom>
                <a:avLst/>
                <a:gdLst/>
                <a:ahLst/>
                <a:cxnLst/>
                <a:rect l="l" t="t" r="r" b="b"/>
                <a:pathLst>
                  <a:path w="24493219" h="1004570">
                    <a:moveTo>
                      <a:pt x="24493219" y="1004570"/>
                    </a:moveTo>
                    <a:lnTo>
                      <a:pt x="24493219" y="0"/>
                    </a:lnTo>
                    <a:lnTo>
                      <a:pt x="0" y="0"/>
                    </a:lnTo>
                    <a:lnTo>
                      <a:pt x="0" y="1004570"/>
                    </a:lnTo>
                    <a:lnTo>
                      <a:pt x="24493219" y="1004570"/>
                    </a:lnTo>
                    <a:close/>
                    <a:moveTo>
                      <a:pt x="23632160" y="435610"/>
                    </a:moveTo>
                    <a:cubicBezTo>
                      <a:pt x="23634700" y="427990"/>
                      <a:pt x="23641050" y="421640"/>
                      <a:pt x="23649941" y="420370"/>
                    </a:cubicBezTo>
                    <a:lnTo>
                      <a:pt x="23812501" y="396240"/>
                    </a:lnTo>
                    <a:lnTo>
                      <a:pt x="23884891" y="248920"/>
                    </a:lnTo>
                    <a:cubicBezTo>
                      <a:pt x="23892510" y="233680"/>
                      <a:pt x="23917910" y="233680"/>
                      <a:pt x="23925530" y="248920"/>
                    </a:cubicBezTo>
                    <a:lnTo>
                      <a:pt x="23997919" y="396240"/>
                    </a:lnTo>
                    <a:lnTo>
                      <a:pt x="24160480" y="420370"/>
                    </a:lnTo>
                    <a:cubicBezTo>
                      <a:pt x="24168100" y="421640"/>
                      <a:pt x="24175719" y="427990"/>
                      <a:pt x="24178260" y="435610"/>
                    </a:cubicBezTo>
                    <a:cubicBezTo>
                      <a:pt x="24180800" y="443230"/>
                      <a:pt x="24178260" y="452120"/>
                      <a:pt x="24171910" y="458470"/>
                    </a:cubicBezTo>
                    <a:lnTo>
                      <a:pt x="24053800" y="572770"/>
                    </a:lnTo>
                    <a:lnTo>
                      <a:pt x="24081739" y="735330"/>
                    </a:lnTo>
                    <a:cubicBezTo>
                      <a:pt x="24083009" y="742950"/>
                      <a:pt x="24079200" y="751840"/>
                      <a:pt x="24072850" y="756920"/>
                    </a:cubicBezTo>
                    <a:cubicBezTo>
                      <a:pt x="24069039" y="759460"/>
                      <a:pt x="24065230" y="760730"/>
                      <a:pt x="24060150" y="760730"/>
                    </a:cubicBezTo>
                    <a:cubicBezTo>
                      <a:pt x="24056339" y="760730"/>
                      <a:pt x="24053800" y="759460"/>
                      <a:pt x="24049989" y="758190"/>
                    </a:cubicBezTo>
                    <a:lnTo>
                      <a:pt x="23903939" y="681990"/>
                    </a:lnTo>
                    <a:lnTo>
                      <a:pt x="23757889" y="758190"/>
                    </a:lnTo>
                    <a:cubicBezTo>
                      <a:pt x="23750269" y="762000"/>
                      <a:pt x="23740109" y="762000"/>
                      <a:pt x="23733759" y="756920"/>
                    </a:cubicBezTo>
                    <a:cubicBezTo>
                      <a:pt x="23727409" y="751840"/>
                      <a:pt x="23723598" y="744220"/>
                      <a:pt x="23724869" y="735330"/>
                    </a:cubicBezTo>
                    <a:lnTo>
                      <a:pt x="23752809" y="572770"/>
                    </a:lnTo>
                    <a:lnTo>
                      <a:pt x="23638509" y="458470"/>
                    </a:lnTo>
                    <a:cubicBezTo>
                      <a:pt x="23632160" y="452120"/>
                      <a:pt x="23629619" y="443230"/>
                      <a:pt x="23632160" y="435610"/>
                    </a:cubicBezTo>
                    <a:close/>
                    <a:moveTo>
                      <a:pt x="1639570" y="271780"/>
                    </a:moveTo>
                    <a:cubicBezTo>
                      <a:pt x="1639570" y="259080"/>
                      <a:pt x="1649730" y="248920"/>
                      <a:pt x="1662430" y="248920"/>
                    </a:cubicBezTo>
                    <a:lnTo>
                      <a:pt x="2114550" y="248920"/>
                    </a:lnTo>
                    <a:cubicBezTo>
                      <a:pt x="2127250" y="248920"/>
                      <a:pt x="2137410" y="259080"/>
                      <a:pt x="2137410" y="271780"/>
                    </a:cubicBezTo>
                    <a:lnTo>
                      <a:pt x="2137410" y="723900"/>
                    </a:lnTo>
                    <a:cubicBezTo>
                      <a:pt x="2137410" y="736600"/>
                      <a:pt x="2127250" y="746760"/>
                      <a:pt x="2114550" y="746760"/>
                    </a:cubicBezTo>
                    <a:lnTo>
                      <a:pt x="1662430" y="746760"/>
                    </a:lnTo>
                    <a:cubicBezTo>
                      <a:pt x="1649730" y="746760"/>
                      <a:pt x="1639570" y="736600"/>
                      <a:pt x="1639570" y="723900"/>
                    </a:cubicBezTo>
                    <a:lnTo>
                      <a:pt x="1639570" y="271780"/>
                    </a:lnTo>
                    <a:close/>
                    <a:moveTo>
                      <a:pt x="948690" y="271780"/>
                    </a:moveTo>
                    <a:cubicBezTo>
                      <a:pt x="948690" y="259080"/>
                      <a:pt x="958850" y="248920"/>
                      <a:pt x="971550" y="248920"/>
                    </a:cubicBezTo>
                    <a:lnTo>
                      <a:pt x="1423670" y="248920"/>
                    </a:lnTo>
                    <a:cubicBezTo>
                      <a:pt x="1436370" y="248920"/>
                      <a:pt x="1446530" y="259080"/>
                      <a:pt x="1446530" y="271780"/>
                    </a:cubicBezTo>
                    <a:lnTo>
                      <a:pt x="1446530" y="723900"/>
                    </a:lnTo>
                    <a:cubicBezTo>
                      <a:pt x="1446530" y="736600"/>
                      <a:pt x="1436370" y="746760"/>
                      <a:pt x="1423670" y="746760"/>
                    </a:cubicBezTo>
                    <a:lnTo>
                      <a:pt x="971550" y="746760"/>
                    </a:lnTo>
                    <a:cubicBezTo>
                      <a:pt x="960120" y="746760"/>
                      <a:pt x="949960" y="736600"/>
                      <a:pt x="948690" y="723900"/>
                    </a:cubicBezTo>
                    <a:lnTo>
                      <a:pt x="948690" y="271780"/>
                    </a:lnTo>
                    <a:close/>
                    <a:moveTo>
                      <a:pt x="259080" y="271780"/>
                    </a:moveTo>
                    <a:cubicBezTo>
                      <a:pt x="259080" y="259080"/>
                      <a:pt x="269240" y="248920"/>
                      <a:pt x="281940" y="248920"/>
                    </a:cubicBezTo>
                    <a:lnTo>
                      <a:pt x="734060" y="248920"/>
                    </a:lnTo>
                    <a:cubicBezTo>
                      <a:pt x="746760" y="248920"/>
                      <a:pt x="756920" y="259080"/>
                      <a:pt x="756920" y="271780"/>
                    </a:cubicBezTo>
                    <a:lnTo>
                      <a:pt x="756920" y="723900"/>
                    </a:lnTo>
                    <a:cubicBezTo>
                      <a:pt x="756920" y="736600"/>
                      <a:pt x="746760" y="746760"/>
                      <a:pt x="734060" y="746760"/>
                    </a:cubicBezTo>
                    <a:lnTo>
                      <a:pt x="281940" y="746760"/>
                    </a:lnTo>
                    <a:cubicBezTo>
                      <a:pt x="269240" y="746760"/>
                      <a:pt x="259080" y="736600"/>
                      <a:pt x="259080" y="723900"/>
                    </a:cubicBezTo>
                    <a:lnTo>
                      <a:pt x="259080" y="271780"/>
                    </a:lnTo>
                    <a:close/>
                  </a:path>
                </a:pathLst>
              </a:custGeom>
              <a:solidFill>
                <a:srgbClr val="C4DDF6"/>
              </a:solidFill>
            </p:spPr>
          </p:sp>
          <p:sp>
            <p:nvSpPr>
              <p:cNvPr id="6" name="Freeform 6"/>
              <p:cNvSpPr/>
              <p:nvPr/>
            </p:nvSpPr>
            <p:spPr>
              <a:xfrm>
                <a:off x="45720" y="1104900"/>
                <a:ext cx="24493219" cy="5199380"/>
              </a:xfrm>
              <a:custGeom>
                <a:avLst/>
                <a:gdLst/>
                <a:ahLst/>
                <a:cxnLst/>
                <a:rect l="l" t="t" r="r" b="b"/>
                <a:pathLst>
                  <a:path w="24493219" h="5199380">
                    <a:moveTo>
                      <a:pt x="0" y="0"/>
                    </a:moveTo>
                    <a:lnTo>
                      <a:pt x="24493219" y="0"/>
                    </a:lnTo>
                    <a:lnTo>
                      <a:pt x="24493219" y="5199380"/>
                    </a:lnTo>
                    <a:lnTo>
                      <a:pt x="0" y="5199380"/>
                    </a:lnTo>
                    <a:close/>
                  </a:path>
                </a:pathLst>
              </a:custGeom>
              <a:solidFill>
                <a:srgbClr val="C4DDF6"/>
              </a:solidFill>
              <a:ln w="12700">
                <a:solidFill>
                  <a:srgbClr val="000000"/>
                </a:solidFill>
              </a:ln>
            </p:spPr>
          </p:sp>
          <p:sp>
            <p:nvSpPr>
              <p:cNvPr id="7" name="Freeform 7"/>
              <p:cNvSpPr/>
              <p:nvPr/>
            </p:nvSpPr>
            <p:spPr>
              <a:xfrm>
                <a:off x="1141730" y="449580"/>
                <a:ext cx="205740" cy="45720"/>
              </a:xfrm>
              <a:custGeom>
                <a:avLst/>
                <a:gdLst/>
                <a:ahLst/>
                <a:cxnLst/>
                <a:rect l="l" t="t" r="r" b="b"/>
                <a:pathLst>
                  <a:path w="205740" h="45720">
                    <a:moveTo>
                      <a:pt x="0" y="0"/>
                    </a:moveTo>
                    <a:lnTo>
                      <a:pt x="205740" y="0"/>
                    </a:lnTo>
                    <a:lnTo>
                      <a:pt x="205740" y="45720"/>
                    </a:lnTo>
                    <a:lnTo>
                      <a:pt x="0" y="45720"/>
                    </a:lnTo>
                    <a:close/>
                  </a:path>
                </a:pathLst>
              </a:custGeom>
              <a:solidFill>
                <a:srgbClr val="FCF8F1"/>
              </a:solidFill>
            </p:spPr>
          </p:sp>
          <p:sp>
            <p:nvSpPr>
              <p:cNvPr id="8" name="Freeform 8"/>
              <p:cNvSpPr/>
              <p:nvPr/>
            </p:nvSpPr>
            <p:spPr>
              <a:xfrm>
                <a:off x="1141730" y="541020"/>
                <a:ext cx="205740" cy="114300"/>
              </a:xfrm>
              <a:custGeom>
                <a:avLst/>
                <a:gdLst/>
                <a:ahLst/>
                <a:cxnLst/>
                <a:rect l="l" t="t" r="r" b="b"/>
                <a:pathLst>
                  <a:path w="205740" h="114300">
                    <a:moveTo>
                      <a:pt x="0" y="0"/>
                    </a:moveTo>
                    <a:lnTo>
                      <a:pt x="205740" y="0"/>
                    </a:lnTo>
                    <a:lnTo>
                      <a:pt x="205740" y="114300"/>
                    </a:lnTo>
                    <a:lnTo>
                      <a:pt x="0" y="114300"/>
                    </a:lnTo>
                    <a:close/>
                  </a:path>
                </a:pathLst>
              </a:custGeom>
              <a:solidFill>
                <a:srgbClr val="FCF8F1"/>
              </a:solidFill>
            </p:spPr>
          </p:sp>
          <p:sp>
            <p:nvSpPr>
              <p:cNvPr id="9" name="Freeform 9"/>
              <p:cNvSpPr/>
              <p:nvPr/>
            </p:nvSpPr>
            <p:spPr>
              <a:xfrm>
                <a:off x="1040130" y="349250"/>
                <a:ext cx="407670" cy="407670"/>
              </a:xfrm>
              <a:custGeom>
                <a:avLst/>
                <a:gdLst/>
                <a:ahLst/>
                <a:cxnLst/>
                <a:rect l="l" t="t" r="r" b="b"/>
                <a:pathLst>
                  <a:path w="407670" h="407670">
                    <a:moveTo>
                      <a:pt x="0" y="0"/>
                    </a:moveTo>
                    <a:lnTo>
                      <a:pt x="0" y="407670"/>
                    </a:lnTo>
                    <a:lnTo>
                      <a:pt x="407670" y="407670"/>
                    </a:lnTo>
                    <a:lnTo>
                      <a:pt x="407670" y="0"/>
                    </a:lnTo>
                    <a:lnTo>
                      <a:pt x="0" y="0"/>
                    </a:lnTo>
                    <a:close/>
                    <a:moveTo>
                      <a:pt x="353060" y="328930"/>
                    </a:moveTo>
                    <a:cubicBezTo>
                      <a:pt x="353060" y="341630"/>
                      <a:pt x="342900" y="351790"/>
                      <a:pt x="330200" y="351790"/>
                    </a:cubicBezTo>
                    <a:lnTo>
                      <a:pt x="78740" y="351790"/>
                    </a:lnTo>
                    <a:cubicBezTo>
                      <a:pt x="66040" y="351790"/>
                      <a:pt x="55880" y="341630"/>
                      <a:pt x="55880" y="328930"/>
                    </a:cubicBezTo>
                    <a:lnTo>
                      <a:pt x="55880" y="77470"/>
                    </a:lnTo>
                    <a:cubicBezTo>
                      <a:pt x="55880" y="64770"/>
                      <a:pt x="66040" y="54610"/>
                      <a:pt x="78740" y="54610"/>
                    </a:cubicBezTo>
                    <a:lnTo>
                      <a:pt x="328930" y="54610"/>
                    </a:lnTo>
                    <a:cubicBezTo>
                      <a:pt x="341630" y="54610"/>
                      <a:pt x="351790" y="64770"/>
                      <a:pt x="353060" y="77470"/>
                    </a:cubicBezTo>
                    <a:lnTo>
                      <a:pt x="353060" y="328930"/>
                    </a:lnTo>
                    <a:close/>
                  </a:path>
                </a:pathLst>
              </a:custGeom>
              <a:solidFill>
                <a:srgbClr val="FCF8F1"/>
              </a:solidFill>
            </p:spPr>
          </p:sp>
          <p:sp>
            <p:nvSpPr>
              <p:cNvPr id="10" name="Freeform 10"/>
              <p:cNvSpPr/>
              <p:nvPr/>
            </p:nvSpPr>
            <p:spPr>
              <a:xfrm>
                <a:off x="350520" y="349250"/>
                <a:ext cx="407670" cy="407670"/>
              </a:xfrm>
              <a:custGeom>
                <a:avLst/>
                <a:gdLst/>
                <a:ahLst/>
                <a:cxnLst/>
                <a:rect l="l" t="t" r="r" b="b"/>
                <a:pathLst>
                  <a:path w="407670" h="407670">
                    <a:moveTo>
                      <a:pt x="0" y="0"/>
                    </a:moveTo>
                    <a:lnTo>
                      <a:pt x="0" y="407670"/>
                    </a:lnTo>
                    <a:lnTo>
                      <a:pt x="407670" y="407670"/>
                    </a:lnTo>
                    <a:lnTo>
                      <a:pt x="407670" y="0"/>
                    </a:lnTo>
                    <a:lnTo>
                      <a:pt x="0" y="0"/>
                    </a:lnTo>
                    <a:close/>
                    <a:moveTo>
                      <a:pt x="337820" y="336550"/>
                    </a:moveTo>
                    <a:cubicBezTo>
                      <a:pt x="334010" y="340360"/>
                      <a:pt x="327660" y="342900"/>
                      <a:pt x="321310" y="342900"/>
                    </a:cubicBezTo>
                    <a:cubicBezTo>
                      <a:pt x="314960" y="342900"/>
                      <a:pt x="309880" y="340360"/>
                      <a:pt x="304800" y="336550"/>
                    </a:cubicBezTo>
                    <a:lnTo>
                      <a:pt x="203200" y="234950"/>
                    </a:lnTo>
                    <a:lnTo>
                      <a:pt x="101600" y="336550"/>
                    </a:lnTo>
                    <a:cubicBezTo>
                      <a:pt x="97790" y="340360"/>
                      <a:pt x="91440" y="342900"/>
                      <a:pt x="85090" y="342900"/>
                    </a:cubicBezTo>
                    <a:cubicBezTo>
                      <a:pt x="78740" y="342900"/>
                      <a:pt x="73660" y="340360"/>
                      <a:pt x="68580" y="336550"/>
                    </a:cubicBezTo>
                    <a:cubicBezTo>
                      <a:pt x="59690" y="327660"/>
                      <a:pt x="59690" y="313690"/>
                      <a:pt x="68580" y="304800"/>
                    </a:cubicBezTo>
                    <a:lnTo>
                      <a:pt x="170180" y="203200"/>
                    </a:lnTo>
                    <a:lnTo>
                      <a:pt x="68580" y="101600"/>
                    </a:lnTo>
                    <a:cubicBezTo>
                      <a:pt x="59690" y="92710"/>
                      <a:pt x="59690" y="78740"/>
                      <a:pt x="68580" y="69850"/>
                    </a:cubicBezTo>
                    <a:cubicBezTo>
                      <a:pt x="77470" y="60960"/>
                      <a:pt x="91440" y="60960"/>
                      <a:pt x="100330" y="69850"/>
                    </a:cubicBezTo>
                    <a:lnTo>
                      <a:pt x="201930" y="171450"/>
                    </a:lnTo>
                    <a:lnTo>
                      <a:pt x="303530" y="69850"/>
                    </a:lnTo>
                    <a:cubicBezTo>
                      <a:pt x="312420" y="60960"/>
                      <a:pt x="326390" y="60960"/>
                      <a:pt x="335280" y="69850"/>
                    </a:cubicBezTo>
                    <a:cubicBezTo>
                      <a:pt x="344170" y="78740"/>
                      <a:pt x="346710" y="92710"/>
                      <a:pt x="337820" y="101600"/>
                    </a:cubicBezTo>
                    <a:lnTo>
                      <a:pt x="236220" y="203200"/>
                    </a:lnTo>
                    <a:lnTo>
                      <a:pt x="337820" y="304800"/>
                    </a:lnTo>
                    <a:cubicBezTo>
                      <a:pt x="346710" y="313690"/>
                      <a:pt x="346710" y="327660"/>
                      <a:pt x="337820" y="336550"/>
                    </a:cubicBezTo>
                    <a:close/>
                  </a:path>
                </a:pathLst>
              </a:custGeom>
              <a:solidFill>
                <a:srgbClr val="FCF8F1"/>
              </a:solidFill>
            </p:spPr>
          </p:sp>
          <p:sp>
            <p:nvSpPr>
              <p:cNvPr id="11" name="Freeform 11"/>
              <p:cNvSpPr/>
              <p:nvPr/>
            </p:nvSpPr>
            <p:spPr>
              <a:xfrm>
                <a:off x="23743920" y="363220"/>
                <a:ext cx="410211" cy="388620"/>
              </a:xfrm>
              <a:custGeom>
                <a:avLst/>
                <a:gdLst/>
                <a:ahLst/>
                <a:cxnLst/>
                <a:rect l="l" t="t" r="r" b="b"/>
                <a:pathLst>
                  <a:path w="410211" h="388620">
                    <a:moveTo>
                      <a:pt x="410210" y="148590"/>
                    </a:moveTo>
                    <a:lnTo>
                      <a:pt x="280671" y="129540"/>
                    </a:lnTo>
                    <a:cubicBezTo>
                      <a:pt x="274321" y="128270"/>
                      <a:pt x="267971" y="123190"/>
                      <a:pt x="264160" y="116840"/>
                    </a:cubicBezTo>
                    <a:lnTo>
                      <a:pt x="205741" y="0"/>
                    </a:lnTo>
                    <a:lnTo>
                      <a:pt x="147321" y="116840"/>
                    </a:lnTo>
                    <a:cubicBezTo>
                      <a:pt x="144782" y="124460"/>
                      <a:pt x="138432" y="128270"/>
                      <a:pt x="130810" y="129540"/>
                    </a:cubicBezTo>
                    <a:lnTo>
                      <a:pt x="0" y="148590"/>
                    </a:lnTo>
                    <a:lnTo>
                      <a:pt x="93980" y="240030"/>
                    </a:lnTo>
                    <a:cubicBezTo>
                      <a:pt x="99060" y="245110"/>
                      <a:pt x="101600" y="252730"/>
                      <a:pt x="100330" y="260350"/>
                    </a:cubicBezTo>
                    <a:lnTo>
                      <a:pt x="78741" y="388620"/>
                    </a:lnTo>
                    <a:lnTo>
                      <a:pt x="194310" y="327660"/>
                    </a:lnTo>
                    <a:cubicBezTo>
                      <a:pt x="201930" y="323850"/>
                      <a:pt x="209550" y="323850"/>
                      <a:pt x="215900" y="327660"/>
                    </a:cubicBezTo>
                    <a:lnTo>
                      <a:pt x="331469" y="388620"/>
                    </a:lnTo>
                    <a:lnTo>
                      <a:pt x="309880" y="260350"/>
                    </a:lnTo>
                    <a:cubicBezTo>
                      <a:pt x="308610" y="252730"/>
                      <a:pt x="311150" y="245110"/>
                      <a:pt x="316230" y="240030"/>
                    </a:cubicBezTo>
                    <a:lnTo>
                      <a:pt x="410210" y="148590"/>
                    </a:lnTo>
                    <a:close/>
                  </a:path>
                </a:pathLst>
              </a:custGeom>
              <a:solidFill>
                <a:srgbClr val="FCF8F1"/>
              </a:solidFill>
            </p:spPr>
          </p:sp>
          <p:sp>
            <p:nvSpPr>
              <p:cNvPr id="12" name="Freeform 12"/>
              <p:cNvSpPr/>
              <p:nvPr/>
            </p:nvSpPr>
            <p:spPr>
              <a:xfrm>
                <a:off x="1731010" y="349250"/>
                <a:ext cx="407670" cy="407670"/>
              </a:xfrm>
              <a:custGeom>
                <a:avLst/>
                <a:gdLst/>
                <a:ahLst/>
                <a:cxnLst/>
                <a:rect l="l" t="t" r="r" b="b"/>
                <a:pathLst>
                  <a:path w="407670" h="407670">
                    <a:moveTo>
                      <a:pt x="0" y="0"/>
                    </a:moveTo>
                    <a:lnTo>
                      <a:pt x="0" y="407670"/>
                    </a:lnTo>
                    <a:lnTo>
                      <a:pt x="407670" y="407670"/>
                    </a:lnTo>
                    <a:lnTo>
                      <a:pt x="407670" y="0"/>
                    </a:lnTo>
                    <a:lnTo>
                      <a:pt x="0" y="0"/>
                    </a:lnTo>
                    <a:close/>
                    <a:moveTo>
                      <a:pt x="350520" y="344170"/>
                    </a:moveTo>
                    <a:lnTo>
                      <a:pt x="54610" y="344170"/>
                    </a:lnTo>
                    <a:cubicBezTo>
                      <a:pt x="41910" y="344170"/>
                      <a:pt x="31750" y="334010"/>
                      <a:pt x="31750" y="321310"/>
                    </a:cubicBezTo>
                    <a:cubicBezTo>
                      <a:pt x="31750" y="308610"/>
                      <a:pt x="41910" y="298450"/>
                      <a:pt x="54610" y="298450"/>
                    </a:cubicBezTo>
                    <a:lnTo>
                      <a:pt x="350520" y="298450"/>
                    </a:lnTo>
                    <a:cubicBezTo>
                      <a:pt x="363220" y="298450"/>
                      <a:pt x="373380" y="308610"/>
                      <a:pt x="373380" y="321310"/>
                    </a:cubicBezTo>
                    <a:cubicBezTo>
                      <a:pt x="373380" y="334010"/>
                      <a:pt x="363220" y="344170"/>
                      <a:pt x="350520" y="344170"/>
                    </a:cubicBezTo>
                    <a:close/>
                  </a:path>
                </a:pathLst>
              </a:custGeom>
              <a:solidFill>
                <a:srgbClr val="FCF8F1"/>
              </a:solidFill>
            </p:spPr>
          </p:sp>
        </p:grpSp>
        <p:grpSp>
          <p:nvGrpSpPr>
            <p:cNvPr id="13" name="Group 13"/>
            <p:cNvGrpSpPr/>
            <p:nvPr/>
          </p:nvGrpSpPr>
          <p:grpSpPr>
            <a:xfrm>
              <a:off x="0" y="1049020"/>
              <a:ext cx="24384000" cy="12666980"/>
              <a:chOff x="0" y="0"/>
              <a:chExt cx="4816593" cy="2502120"/>
            </a:xfrm>
          </p:grpSpPr>
          <p:sp>
            <p:nvSpPr>
              <p:cNvPr id="14" name="Freeform 14"/>
              <p:cNvSpPr/>
              <p:nvPr/>
            </p:nvSpPr>
            <p:spPr>
              <a:xfrm>
                <a:off x="0" y="0"/>
                <a:ext cx="4816592" cy="2502120"/>
              </a:xfrm>
              <a:custGeom>
                <a:avLst/>
                <a:gdLst/>
                <a:ahLst/>
                <a:cxnLst/>
                <a:rect l="l" t="t" r="r" b="b"/>
                <a:pathLst>
                  <a:path w="4816592" h="2502120">
                    <a:moveTo>
                      <a:pt x="0" y="0"/>
                    </a:moveTo>
                    <a:lnTo>
                      <a:pt x="4816592" y="0"/>
                    </a:lnTo>
                    <a:lnTo>
                      <a:pt x="4816592" y="2502120"/>
                    </a:lnTo>
                    <a:lnTo>
                      <a:pt x="0" y="2502120"/>
                    </a:lnTo>
                    <a:close/>
                  </a:path>
                </a:pathLst>
              </a:custGeom>
              <a:solidFill>
                <a:srgbClr val="FFF3CA"/>
              </a:solidFill>
              <a:ln w="28575" cap="sq">
                <a:solidFill>
                  <a:srgbClr val="000000"/>
                </a:solidFill>
                <a:prstDash val="solid"/>
                <a:miter/>
              </a:ln>
            </p:spPr>
          </p:sp>
          <p:sp>
            <p:nvSpPr>
              <p:cNvPr id="15" name="TextBox 15"/>
              <p:cNvSpPr txBox="1"/>
              <p:nvPr/>
            </p:nvSpPr>
            <p:spPr>
              <a:xfrm>
                <a:off x="0" y="-104775"/>
                <a:ext cx="4816593" cy="2606895"/>
              </a:xfrm>
              <a:prstGeom prst="rect">
                <a:avLst/>
              </a:prstGeom>
            </p:spPr>
            <p:txBody>
              <a:bodyPr lIns="50800" tIns="50800" rIns="50800" bIns="50800" rtlCol="0" anchor="ctr"/>
              <a:lstStyle/>
              <a:p>
                <a:pPr algn="ctr">
                  <a:lnSpc>
                    <a:spcPts val="2800"/>
                  </a:lnSpc>
                </a:pPr>
                <a:endParaRPr/>
              </a:p>
            </p:txBody>
          </p:sp>
        </p:grpSp>
      </p:grpSp>
      <p:sp>
        <p:nvSpPr>
          <p:cNvPr id="16" name="TextBox 16"/>
          <p:cNvSpPr txBox="1"/>
          <p:nvPr/>
        </p:nvSpPr>
        <p:spPr>
          <a:xfrm>
            <a:off x="1454473" y="4187242"/>
            <a:ext cx="15379054" cy="2990115"/>
          </a:xfrm>
          <a:prstGeom prst="rect">
            <a:avLst/>
          </a:prstGeom>
        </p:spPr>
        <p:txBody>
          <a:bodyPr lIns="0" tIns="0" rIns="0" bIns="0" rtlCol="0" anchor="t">
            <a:spAutoFit/>
          </a:bodyPr>
          <a:lstStyle/>
          <a:p>
            <a:pPr algn="ctr">
              <a:lnSpc>
                <a:spcPts val="12067"/>
              </a:lnSpc>
            </a:pPr>
            <a:r>
              <a:rPr lang="en-US" sz="8098">
                <a:solidFill>
                  <a:srgbClr val="000000"/>
                </a:solidFill>
                <a:latin typeface="TDTD와이즈굴림"/>
                <a:ea typeface="TDTD와이즈굴림"/>
                <a:cs typeface="TDTD와이즈굴림"/>
                <a:sym typeface="TDTD와이즈굴림"/>
              </a:rPr>
              <a:t>발표를 마치겠습니다.</a:t>
            </a:r>
          </a:p>
          <a:p>
            <a:pPr marL="0" lvl="0" indent="0" algn="ctr">
              <a:lnSpc>
                <a:spcPts val="12067"/>
              </a:lnSpc>
            </a:pPr>
            <a:r>
              <a:rPr lang="en-US" sz="8098">
                <a:solidFill>
                  <a:srgbClr val="000000"/>
                </a:solidFill>
                <a:latin typeface="TDTD와이즈굴림"/>
                <a:ea typeface="TDTD와이즈굴림"/>
                <a:cs typeface="TDTD와이즈굴림"/>
                <a:sym typeface="TDTD와이즈굴림"/>
              </a:rPr>
              <a:t>감사합니다.</a:t>
            </a:r>
          </a:p>
        </p:txBody>
      </p:sp>
      <p:sp>
        <p:nvSpPr>
          <p:cNvPr id="17" name="Freeform 17"/>
          <p:cNvSpPr/>
          <p:nvPr/>
        </p:nvSpPr>
        <p:spPr>
          <a:xfrm>
            <a:off x="8293406" y="2666402"/>
            <a:ext cx="1701188" cy="1537255"/>
          </a:xfrm>
          <a:custGeom>
            <a:avLst/>
            <a:gdLst/>
            <a:ahLst/>
            <a:cxnLst/>
            <a:rect l="l" t="t" r="r" b="b"/>
            <a:pathLst>
              <a:path w="1701188" h="1537255">
                <a:moveTo>
                  <a:pt x="0" y="0"/>
                </a:moveTo>
                <a:lnTo>
                  <a:pt x="1701188" y="0"/>
                </a:lnTo>
                <a:lnTo>
                  <a:pt x="1701188" y="1537255"/>
                </a:lnTo>
                <a:lnTo>
                  <a:pt x="0" y="15372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sp>
      <p:sp>
        <p:nvSpPr>
          <p:cNvPr id="3" name="Freeform 3"/>
          <p:cNvSpPr/>
          <p:nvPr/>
        </p:nvSpPr>
        <p:spPr>
          <a:xfrm>
            <a:off x="9144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sp>
      <p:grpSp>
        <p:nvGrpSpPr>
          <p:cNvPr id="4" name="Group 4"/>
          <p:cNvGrpSpPr>
            <a:grpSpLocks noChangeAspect="1"/>
          </p:cNvGrpSpPr>
          <p:nvPr/>
        </p:nvGrpSpPr>
        <p:grpSpPr>
          <a:xfrm>
            <a:off x="4832432" y="725687"/>
            <a:ext cx="8800894" cy="8802654"/>
            <a:chOff x="0" y="0"/>
            <a:chExt cx="6348730" cy="6350000"/>
          </a:xfrm>
        </p:grpSpPr>
        <p:sp>
          <p:nvSpPr>
            <p:cNvPr id="5" name="Freeform 5"/>
            <p:cNvSpPr/>
            <p:nvPr/>
          </p:nvSpPr>
          <p:spPr>
            <a:xfrm>
              <a:off x="12700" y="524510"/>
              <a:ext cx="6324600" cy="5812790"/>
            </a:xfrm>
            <a:custGeom>
              <a:avLst/>
              <a:gdLst/>
              <a:ahLst/>
              <a:cxnLst/>
              <a:rect l="l" t="t" r="r" b="b"/>
              <a:pathLst>
                <a:path w="6324600" h="5812790">
                  <a:moveTo>
                    <a:pt x="6323330" y="591820"/>
                  </a:moveTo>
                  <a:lnTo>
                    <a:pt x="6324600" y="5812790"/>
                  </a:lnTo>
                  <a:lnTo>
                    <a:pt x="6324600" y="5812790"/>
                  </a:lnTo>
                  <a:lnTo>
                    <a:pt x="0" y="5812790"/>
                  </a:lnTo>
                  <a:lnTo>
                    <a:pt x="0" y="0"/>
                  </a:lnTo>
                  <a:lnTo>
                    <a:pt x="6323330" y="0"/>
                  </a:lnTo>
                  <a:moveTo>
                    <a:pt x="6323330" y="0"/>
                  </a:moveTo>
                  <a:lnTo>
                    <a:pt x="6323330" y="591820"/>
                  </a:lnTo>
                </a:path>
              </a:pathLst>
            </a:custGeom>
            <a:solidFill>
              <a:srgbClr val="C4DDF6"/>
            </a:solidFill>
            <a:ln w="12700">
              <a:solidFill>
                <a:srgbClr val="000000"/>
              </a:solidFill>
            </a:ln>
          </p:spPr>
        </p:sp>
        <p:sp>
          <p:nvSpPr>
            <p:cNvPr id="6" name="Freeform 6"/>
            <p:cNvSpPr/>
            <p:nvPr/>
          </p:nvSpPr>
          <p:spPr>
            <a:xfrm>
              <a:off x="12700" y="12700"/>
              <a:ext cx="6324600" cy="511810"/>
            </a:xfrm>
            <a:custGeom>
              <a:avLst/>
              <a:gdLst/>
              <a:ahLst/>
              <a:cxnLst/>
              <a:rect l="l" t="t" r="r" b="b"/>
              <a:pathLst>
                <a:path w="6324600" h="511810">
                  <a:moveTo>
                    <a:pt x="6323330" y="0"/>
                  </a:moveTo>
                  <a:lnTo>
                    <a:pt x="6323330" y="232410"/>
                  </a:lnTo>
                  <a:moveTo>
                    <a:pt x="6323330" y="232410"/>
                  </a:moveTo>
                  <a:lnTo>
                    <a:pt x="6324600" y="511810"/>
                  </a:lnTo>
                  <a:lnTo>
                    <a:pt x="6324600" y="511810"/>
                  </a:lnTo>
                  <a:lnTo>
                    <a:pt x="0" y="511810"/>
                  </a:lnTo>
                  <a:lnTo>
                    <a:pt x="0" y="0"/>
                  </a:lnTo>
                  <a:lnTo>
                    <a:pt x="6323330" y="0"/>
                  </a:lnTo>
                </a:path>
              </a:pathLst>
            </a:custGeom>
            <a:solidFill>
              <a:srgbClr val="FACDCC"/>
            </a:solidFill>
          </p:spPr>
        </p:sp>
        <p:sp>
          <p:nvSpPr>
            <p:cNvPr id="7" name="Freeform 7"/>
            <p:cNvSpPr/>
            <p:nvPr/>
          </p:nvSpPr>
          <p:spPr>
            <a:xfrm>
              <a:off x="5062220" y="129540"/>
              <a:ext cx="1275080" cy="6207760"/>
            </a:xfrm>
            <a:custGeom>
              <a:avLst/>
              <a:gdLst/>
              <a:ahLst/>
              <a:cxnLst/>
              <a:rect l="l" t="t" r="r" b="b"/>
              <a:pathLst>
                <a:path w="1275080" h="6207760">
                  <a:moveTo>
                    <a:pt x="1275080" y="6207760"/>
                  </a:moveTo>
                  <a:lnTo>
                    <a:pt x="1037590" y="6207760"/>
                  </a:lnTo>
                  <a:lnTo>
                    <a:pt x="1037590" y="394970"/>
                  </a:lnTo>
                  <a:lnTo>
                    <a:pt x="1275080" y="394970"/>
                  </a:lnTo>
                  <a:lnTo>
                    <a:pt x="1275080" y="6207760"/>
                  </a:lnTo>
                  <a:close/>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CF8F1"/>
            </a:solidFill>
          </p:spPr>
        </p:sp>
        <p:sp>
          <p:nvSpPr>
            <p:cNvPr id="8" name="Freeform 8"/>
            <p:cNvSpPr/>
            <p:nvPr/>
          </p:nvSpPr>
          <p:spPr>
            <a:xfrm>
              <a:off x="6099810" y="1642110"/>
              <a:ext cx="237490" cy="2237740"/>
            </a:xfrm>
            <a:custGeom>
              <a:avLst/>
              <a:gdLst/>
              <a:ahLst/>
              <a:cxnLst/>
              <a:rect l="l" t="t" r="r" b="b"/>
              <a:pathLst>
                <a:path w="237490" h="2237740">
                  <a:moveTo>
                    <a:pt x="237490" y="0"/>
                  </a:moveTo>
                  <a:lnTo>
                    <a:pt x="237490" y="2237740"/>
                  </a:lnTo>
                  <a:lnTo>
                    <a:pt x="0" y="2237740"/>
                  </a:lnTo>
                  <a:lnTo>
                    <a:pt x="0" y="0"/>
                  </a:lnTo>
                  <a:moveTo>
                    <a:pt x="0" y="0"/>
                  </a:moveTo>
                  <a:lnTo>
                    <a:pt x="237490" y="0"/>
                  </a:lnTo>
                </a:path>
              </a:pathLst>
            </a:custGeom>
            <a:solidFill>
              <a:srgbClr val="FACDCC"/>
            </a:solidFill>
          </p:spPr>
        </p:sp>
        <p:sp>
          <p:nvSpPr>
            <p:cNvPr id="9" name="Freeform 9"/>
            <p:cNvSpPr/>
            <p:nvPr/>
          </p:nvSpPr>
          <p:spPr>
            <a:xfrm>
              <a:off x="0" y="0"/>
              <a:ext cx="6348730" cy="6350000"/>
            </a:xfrm>
            <a:custGeom>
              <a:avLst/>
              <a:gdLst/>
              <a:ahLst/>
              <a:cxnLst/>
              <a:rect l="l" t="t" r="r" b="b"/>
              <a:pathLst>
                <a:path w="6348730" h="6350000">
                  <a:moveTo>
                    <a:pt x="12700" y="6350000"/>
                  </a:moveTo>
                  <a:cubicBezTo>
                    <a:pt x="6350" y="6350000"/>
                    <a:pt x="0" y="6344920"/>
                    <a:pt x="0" y="6337300"/>
                  </a:cubicBezTo>
                  <a:lnTo>
                    <a:pt x="0" y="12700"/>
                  </a:lnTo>
                  <a:cubicBezTo>
                    <a:pt x="0" y="6350"/>
                    <a:pt x="6350" y="0"/>
                    <a:pt x="12700" y="0"/>
                  </a:cubicBezTo>
                  <a:lnTo>
                    <a:pt x="6337300" y="0"/>
                  </a:lnTo>
                  <a:cubicBezTo>
                    <a:pt x="6341110" y="0"/>
                    <a:pt x="6344920" y="1270"/>
                    <a:pt x="6346190" y="5080"/>
                  </a:cubicBezTo>
                  <a:cubicBezTo>
                    <a:pt x="6348730" y="7620"/>
                    <a:pt x="6348730" y="10160"/>
                    <a:pt x="6348730" y="13970"/>
                  </a:cubicBezTo>
                  <a:lnTo>
                    <a:pt x="6348730" y="524510"/>
                  </a:lnTo>
                  <a:lnTo>
                    <a:pt x="6348730" y="6337300"/>
                  </a:lnTo>
                  <a:cubicBezTo>
                    <a:pt x="6348730" y="6343650"/>
                    <a:pt x="6343650" y="6350000"/>
                    <a:pt x="6336030" y="6350000"/>
                  </a:cubicBezTo>
                  <a:lnTo>
                    <a:pt x="12700" y="6350000"/>
                  </a:lnTo>
                  <a:close/>
                  <a:moveTo>
                    <a:pt x="6323330" y="6323330"/>
                  </a:moveTo>
                  <a:lnTo>
                    <a:pt x="6323330" y="3892550"/>
                  </a:lnTo>
                  <a:lnTo>
                    <a:pt x="6112510" y="3892550"/>
                  </a:lnTo>
                  <a:lnTo>
                    <a:pt x="6112510" y="6323330"/>
                  </a:lnTo>
                  <a:lnTo>
                    <a:pt x="6323330" y="6323330"/>
                  </a:lnTo>
                  <a:close/>
                  <a:moveTo>
                    <a:pt x="6085840" y="6323330"/>
                  </a:moveTo>
                  <a:lnTo>
                    <a:pt x="6085840" y="537210"/>
                  </a:lnTo>
                  <a:lnTo>
                    <a:pt x="26670" y="537210"/>
                  </a:lnTo>
                  <a:lnTo>
                    <a:pt x="26670" y="6323330"/>
                  </a:lnTo>
                  <a:lnTo>
                    <a:pt x="6085840" y="6323330"/>
                  </a:lnTo>
                  <a:close/>
                  <a:moveTo>
                    <a:pt x="6323330" y="3865880"/>
                  </a:moveTo>
                  <a:lnTo>
                    <a:pt x="6323330" y="1656080"/>
                  </a:lnTo>
                  <a:lnTo>
                    <a:pt x="6112510" y="1656080"/>
                  </a:lnTo>
                  <a:lnTo>
                    <a:pt x="6112510" y="3865880"/>
                  </a:lnTo>
                  <a:lnTo>
                    <a:pt x="6323330" y="3865880"/>
                  </a:lnTo>
                  <a:close/>
                  <a:moveTo>
                    <a:pt x="6323330" y="1629410"/>
                  </a:moveTo>
                  <a:lnTo>
                    <a:pt x="6323330" y="537210"/>
                  </a:lnTo>
                  <a:lnTo>
                    <a:pt x="6112510" y="537210"/>
                  </a:lnTo>
                  <a:lnTo>
                    <a:pt x="6112510" y="1629410"/>
                  </a:lnTo>
                  <a:lnTo>
                    <a:pt x="6323330" y="1629410"/>
                  </a:lnTo>
                  <a:close/>
                  <a:moveTo>
                    <a:pt x="6324600" y="511810"/>
                  </a:moveTo>
                  <a:lnTo>
                    <a:pt x="6324600" y="26670"/>
                  </a:lnTo>
                  <a:lnTo>
                    <a:pt x="26670" y="26670"/>
                  </a:lnTo>
                  <a:lnTo>
                    <a:pt x="26670" y="511810"/>
                  </a:lnTo>
                  <a:lnTo>
                    <a:pt x="6324600" y="511810"/>
                  </a:lnTo>
                  <a:close/>
                  <a:moveTo>
                    <a:pt x="5888990" y="421640"/>
                  </a:moveTo>
                  <a:cubicBezTo>
                    <a:pt x="5882640" y="421640"/>
                    <a:pt x="5876290" y="416560"/>
                    <a:pt x="5876290" y="408940"/>
                  </a:cubicBezTo>
                  <a:lnTo>
                    <a:pt x="5876290" y="129540"/>
                  </a:lnTo>
                  <a:cubicBezTo>
                    <a:pt x="5876290" y="121920"/>
                    <a:pt x="5882640" y="116840"/>
                    <a:pt x="5888990" y="116840"/>
                  </a:cubicBezTo>
                  <a:lnTo>
                    <a:pt x="6168390" y="116840"/>
                  </a:lnTo>
                  <a:cubicBezTo>
                    <a:pt x="6174740" y="116840"/>
                    <a:pt x="6181090" y="121920"/>
                    <a:pt x="6181090" y="129540"/>
                  </a:cubicBezTo>
                  <a:lnTo>
                    <a:pt x="6181090" y="408940"/>
                  </a:lnTo>
                  <a:cubicBezTo>
                    <a:pt x="6181090" y="415290"/>
                    <a:pt x="6176010" y="421640"/>
                    <a:pt x="6168390" y="421640"/>
                  </a:cubicBezTo>
                  <a:lnTo>
                    <a:pt x="5888990" y="421640"/>
                  </a:lnTo>
                  <a:close/>
                  <a:moveTo>
                    <a:pt x="6155690" y="394970"/>
                  </a:moveTo>
                  <a:lnTo>
                    <a:pt x="6155690" y="142240"/>
                  </a:lnTo>
                  <a:lnTo>
                    <a:pt x="5902960" y="142240"/>
                  </a:lnTo>
                  <a:lnTo>
                    <a:pt x="5902960" y="394970"/>
                  </a:lnTo>
                  <a:cubicBezTo>
                    <a:pt x="5902960" y="394970"/>
                    <a:pt x="6155690" y="394970"/>
                    <a:pt x="6155690" y="394970"/>
                  </a:cubicBezTo>
                  <a:close/>
                  <a:moveTo>
                    <a:pt x="5476240" y="421640"/>
                  </a:moveTo>
                  <a:cubicBezTo>
                    <a:pt x="5469890" y="421640"/>
                    <a:pt x="5463540" y="416560"/>
                    <a:pt x="5463540" y="408940"/>
                  </a:cubicBezTo>
                  <a:lnTo>
                    <a:pt x="5463540" y="129540"/>
                  </a:lnTo>
                  <a:cubicBezTo>
                    <a:pt x="5463540" y="123190"/>
                    <a:pt x="5468620" y="116840"/>
                    <a:pt x="5476240" y="116840"/>
                  </a:cubicBezTo>
                  <a:lnTo>
                    <a:pt x="5755640" y="116840"/>
                  </a:lnTo>
                  <a:cubicBezTo>
                    <a:pt x="5760720" y="116840"/>
                    <a:pt x="5764530" y="118110"/>
                    <a:pt x="5765800" y="120650"/>
                  </a:cubicBezTo>
                  <a:cubicBezTo>
                    <a:pt x="5768340" y="123190"/>
                    <a:pt x="5768340" y="125730"/>
                    <a:pt x="5768340" y="129540"/>
                  </a:cubicBezTo>
                  <a:lnTo>
                    <a:pt x="5768340" y="407670"/>
                  </a:lnTo>
                  <a:cubicBezTo>
                    <a:pt x="5768340" y="414020"/>
                    <a:pt x="5763260" y="420370"/>
                    <a:pt x="5755640" y="420370"/>
                  </a:cubicBezTo>
                  <a:lnTo>
                    <a:pt x="5476240" y="420370"/>
                  </a:lnTo>
                  <a:lnTo>
                    <a:pt x="5476240" y="421640"/>
                  </a:lnTo>
                  <a:close/>
                  <a:moveTo>
                    <a:pt x="5741670" y="394970"/>
                  </a:moveTo>
                  <a:lnTo>
                    <a:pt x="5741670" y="142240"/>
                  </a:lnTo>
                  <a:lnTo>
                    <a:pt x="5488940" y="142240"/>
                  </a:lnTo>
                  <a:lnTo>
                    <a:pt x="5488940" y="394970"/>
                  </a:lnTo>
                  <a:cubicBezTo>
                    <a:pt x="5488940" y="394970"/>
                    <a:pt x="5741670" y="394970"/>
                    <a:pt x="5741670" y="394970"/>
                  </a:cubicBezTo>
                  <a:close/>
                  <a:moveTo>
                    <a:pt x="5062220" y="421640"/>
                  </a:moveTo>
                  <a:cubicBezTo>
                    <a:pt x="5055870" y="421640"/>
                    <a:pt x="5049520" y="416560"/>
                    <a:pt x="5049520" y="408940"/>
                  </a:cubicBezTo>
                  <a:lnTo>
                    <a:pt x="5049520" y="129540"/>
                  </a:lnTo>
                  <a:cubicBezTo>
                    <a:pt x="5049520" y="123190"/>
                    <a:pt x="5054600" y="116840"/>
                    <a:pt x="5062220" y="116840"/>
                  </a:cubicBezTo>
                  <a:lnTo>
                    <a:pt x="5341620" y="116840"/>
                  </a:lnTo>
                  <a:cubicBezTo>
                    <a:pt x="5346700" y="116840"/>
                    <a:pt x="5350510" y="118110"/>
                    <a:pt x="5351780" y="120650"/>
                  </a:cubicBezTo>
                  <a:cubicBezTo>
                    <a:pt x="5354320" y="123190"/>
                    <a:pt x="5354320" y="125730"/>
                    <a:pt x="5354320" y="129540"/>
                  </a:cubicBezTo>
                  <a:lnTo>
                    <a:pt x="5354320" y="407670"/>
                  </a:lnTo>
                  <a:cubicBezTo>
                    <a:pt x="5354320" y="414020"/>
                    <a:pt x="5349240" y="420370"/>
                    <a:pt x="5341620" y="420370"/>
                  </a:cubicBezTo>
                  <a:lnTo>
                    <a:pt x="5062220" y="420370"/>
                  </a:lnTo>
                  <a:lnTo>
                    <a:pt x="5062220" y="421640"/>
                  </a:lnTo>
                  <a:close/>
                  <a:moveTo>
                    <a:pt x="5328920" y="394970"/>
                  </a:moveTo>
                  <a:lnTo>
                    <a:pt x="5328920" y="142240"/>
                  </a:lnTo>
                  <a:lnTo>
                    <a:pt x="5076190" y="142240"/>
                  </a:lnTo>
                  <a:lnTo>
                    <a:pt x="5076190" y="394970"/>
                  </a:lnTo>
                  <a:cubicBezTo>
                    <a:pt x="5076190" y="394970"/>
                    <a:pt x="5328920" y="394970"/>
                    <a:pt x="5328920" y="394970"/>
                  </a:cubicBezTo>
                  <a:close/>
                  <a:moveTo>
                    <a:pt x="6098540" y="351790"/>
                  </a:moveTo>
                  <a:cubicBezTo>
                    <a:pt x="6096000" y="351790"/>
                    <a:pt x="6092190" y="350520"/>
                    <a:pt x="6089650" y="349250"/>
                  </a:cubicBezTo>
                  <a:lnTo>
                    <a:pt x="6028690" y="288290"/>
                  </a:lnTo>
                  <a:lnTo>
                    <a:pt x="5967730" y="349250"/>
                  </a:lnTo>
                  <a:cubicBezTo>
                    <a:pt x="5963920" y="353060"/>
                    <a:pt x="5961380" y="353060"/>
                    <a:pt x="5958840" y="353060"/>
                  </a:cubicBezTo>
                  <a:cubicBezTo>
                    <a:pt x="5956300" y="353060"/>
                    <a:pt x="5952490" y="351790"/>
                    <a:pt x="5949950" y="350520"/>
                  </a:cubicBezTo>
                  <a:cubicBezTo>
                    <a:pt x="5944870" y="345440"/>
                    <a:pt x="5944870" y="336550"/>
                    <a:pt x="5948680" y="331470"/>
                  </a:cubicBezTo>
                  <a:lnTo>
                    <a:pt x="6009640" y="270510"/>
                  </a:lnTo>
                  <a:lnTo>
                    <a:pt x="5948680" y="209550"/>
                  </a:lnTo>
                  <a:cubicBezTo>
                    <a:pt x="5943600" y="204470"/>
                    <a:pt x="5943600" y="195580"/>
                    <a:pt x="5948680" y="190500"/>
                  </a:cubicBezTo>
                  <a:cubicBezTo>
                    <a:pt x="5951220" y="187960"/>
                    <a:pt x="5953760" y="186690"/>
                    <a:pt x="5957570" y="186690"/>
                  </a:cubicBezTo>
                  <a:cubicBezTo>
                    <a:pt x="5961380" y="186690"/>
                    <a:pt x="5965190" y="187960"/>
                    <a:pt x="5966460" y="190500"/>
                  </a:cubicBezTo>
                  <a:lnTo>
                    <a:pt x="6027420" y="251460"/>
                  </a:lnTo>
                  <a:lnTo>
                    <a:pt x="6088380" y="190500"/>
                  </a:lnTo>
                  <a:cubicBezTo>
                    <a:pt x="6090920" y="187960"/>
                    <a:pt x="6093460" y="186690"/>
                    <a:pt x="6097270" y="186690"/>
                  </a:cubicBezTo>
                  <a:cubicBezTo>
                    <a:pt x="6101080" y="186690"/>
                    <a:pt x="6104890" y="187960"/>
                    <a:pt x="6106160" y="190500"/>
                  </a:cubicBezTo>
                  <a:cubicBezTo>
                    <a:pt x="6108700" y="193040"/>
                    <a:pt x="6109970" y="196850"/>
                    <a:pt x="6109970" y="201930"/>
                  </a:cubicBezTo>
                  <a:cubicBezTo>
                    <a:pt x="6109970" y="205740"/>
                    <a:pt x="6108700" y="208280"/>
                    <a:pt x="6106160" y="209550"/>
                  </a:cubicBezTo>
                  <a:lnTo>
                    <a:pt x="6046470" y="269240"/>
                  </a:lnTo>
                  <a:lnTo>
                    <a:pt x="6107430" y="330200"/>
                  </a:lnTo>
                  <a:cubicBezTo>
                    <a:pt x="6112510" y="335280"/>
                    <a:pt x="6112510" y="344170"/>
                    <a:pt x="6107430" y="349250"/>
                  </a:cubicBezTo>
                  <a:cubicBezTo>
                    <a:pt x="6104890" y="351790"/>
                    <a:pt x="6101080" y="351790"/>
                    <a:pt x="6098540" y="351790"/>
                  </a:cubicBezTo>
                  <a:close/>
                  <a:moveTo>
                    <a:pt x="5538470" y="351790"/>
                  </a:moveTo>
                  <a:cubicBezTo>
                    <a:pt x="5532120" y="351790"/>
                    <a:pt x="5525770" y="345440"/>
                    <a:pt x="5525770" y="339090"/>
                  </a:cubicBezTo>
                  <a:lnTo>
                    <a:pt x="5525770" y="199390"/>
                  </a:lnTo>
                  <a:cubicBezTo>
                    <a:pt x="5525770" y="193040"/>
                    <a:pt x="5530850" y="186690"/>
                    <a:pt x="5538470" y="186690"/>
                  </a:cubicBezTo>
                  <a:lnTo>
                    <a:pt x="5692140" y="186690"/>
                  </a:lnTo>
                  <a:cubicBezTo>
                    <a:pt x="5698490" y="186690"/>
                    <a:pt x="5704840" y="191770"/>
                    <a:pt x="5704840" y="199390"/>
                  </a:cubicBezTo>
                  <a:lnTo>
                    <a:pt x="5704840" y="339090"/>
                  </a:lnTo>
                  <a:cubicBezTo>
                    <a:pt x="5704840" y="345440"/>
                    <a:pt x="5699760" y="351790"/>
                    <a:pt x="5692140" y="351790"/>
                  </a:cubicBezTo>
                  <a:lnTo>
                    <a:pt x="5538470" y="351790"/>
                  </a:lnTo>
                  <a:close/>
                  <a:moveTo>
                    <a:pt x="5679440" y="325120"/>
                  </a:moveTo>
                  <a:lnTo>
                    <a:pt x="5679440" y="245110"/>
                  </a:lnTo>
                  <a:lnTo>
                    <a:pt x="5551170" y="245110"/>
                  </a:lnTo>
                  <a:lnTo>
                    <a:pt x="5551170" y="325120"/>
                  </a:lnTo>
                  <a:cubicBezTo>
                    <a:pt x="5551170" y="325120"/>
                    <a:pt x="5679440" y="325120"/>
                    <a:pt x="5679440" y="325120"/>
                  </a:cubicBezTo>
                  <a:close/>
                  <a:moveTo>
                    <a:pt x="5116830" y="351790"/>
                  </a:moveTo>
                  <a:cubicBezTo>
                    <a:pt x="5109210" y="351790"/>
                    <a:pt x="5104130" y="345440"/>
                    <a:pt x="5104130" y="339090"/>
                  </a:cubicBezTo>
                  <a:cubicBezTo>
                    <a:pt x="5104130" y="331470"/>
                    <a:pt x="5110480" y="326390"/>
                    <a:pt x="5116830" y="326390"/>
                  </a:cubicBezTo>
                  <a:lnTo>
                    <a:pt x="5288280" y="326390"/>
                  </a:lnTo>
                  <a:cubicBezTo>
                    <a:pt x="5295900" y="326390"/>
                    <a:pt x="5300980" y="332740"/>
                    <a:pt x="5300980" y="339090"/>
                  </a:cubicBezTo>
                  <a:cubicBezTo>
                    <a:pt x="5300980" y="346710"/>
                    <a:pt x="5294630" y="351790"/>
                    <a:pt x="5288280" y="351790"/>
                  </a:cubicBezTo>
                  <a:lnTo>
                    <a:pt x="5116830" y="351790"/>
                  </a:lnTo>
                  <a:close/>
                </a:path>
              </a:pathLst>
            </a:custGeom>
            <a:solidFill>
              <a:srgbClr val="000000"/>
            </a:solidFill>
          </p:spPr>
        </p:sp>
      </p:grpSp>
      <p:sp>
        <p:nvSpPr>
          <p:cNvPr id="10" name="TextBox 10"/>
          <p:cNvSpPr txBox="1"/>
          <p:nvPr/>
        </p:nvSpPr>
        <p:spPr>
          <a:xfrm>
            <a:off x="5142754" y="2104127"/>
            <a:ext cx="8002491" cy="892104"/>
          </a:xfrm>
          <a:prstGeom prst="rect">
            <a:avLst/>
          </a:prstGeom>
        </p:spPr>
        <p:txBody>
          <a:bodyPr lIns="0" tIns="0" rIns="0" bIns="0" rtlCol="0" anchor="t">
            <a:spAutoFit/>
          </a:bodyPr>
          <a:lstStyle/>
          <a:p>
            <a:pPr marL="0" lvl="0" indent="0" algn="ctr">
              <a:lnSpc>
                <a:spcPts val="6622"/>
              </a:lnSpc>
            </a:pPr>
            <a:r>
              <a:rPr lang="en-US" sz="6622" spc="145">
                <a:solidFill>
                  <a:srgbClr val="000000"/>
                </a:solidFill>
                <a:latin typeface="TDTD와이즈굴림"/>
                <a:ea typeface="TDTD와이즈굴림"/>
                <a:cs typeface="TDTD와이즈굴림"/>
                <a:sym typeface="TDTD와이즈굴림"/>
              </a:rPr>
              <a:t>[ 프로젝트 목표 ] </a:t>
            </a:r>
          </a:p>
        </p:txBody>
      </p:sp>
      <p:sp>
        <p:nvSpPr>
          <p:cNvPr id="11" name="TextBox 11"/>
          <p:cNvSpPr txBox="1"/>
          <p:nvPr/>
        </p:nvSpPr>
        <p:spPr>
          <a:xfrm>
            <a:off x="4960087" y="3441970"/>
            <a:ext cx="8185158" cy="4436618"/>
          </a:xfrm>
          <a:prstGeom prst="rect">
            <a:avLst/>
          </a:prstGeom>
        </p:spPr>
        <p:txBody>
          <a:bodyPr lIns="0" tIns="0" rIns="0" bIns="0" rtlCol="0" anchor="t">
            <a:spAutoFit/>
          </a:bodyPr>
          <a:lstStyle/>
          <a:p>
            <a:pPr marL="690881" lvl="1" indent="-345440" algn="just">
              <a:lnSpc>
                <a:spcPts val="5056"/>
              </a:lnSpc>
              <a:buFont typeface="Arial"/>
              <a:buChar char="•"/>
            </a:pPr>
            <a:r>
              <a:rPr lang="en-US" sz="3200">
                <a:solidFill>
                  <a:srgbClr val="000000"/>
                </a:solidFill>
                <a:latin typeface="210 디딤고딕"/>
                <a:ea typeface="210 디딤고딕"/>
                <a:cs typeface="210 디딤고딕"/>
                <a:sym typeface="210 디딤고딕"/>
              </a:rPr>
              <a:t> 아두이노 센서를 활용한 웨어러블 시스템</a:t>
            </a:r>
          </a:p>
          <a:p>
            <a:pPr algn="just">
              <a:lnSpc>
                <a:spcPts val="5056"/>
              </a:lnSpc>
            </a:pPr>
            <a:endParaRPr lang="en-US" sz="3200">
              <a:solidFill>
                <a:srgbClr val="000000"/>
              </a:solidFill>
              <a:latin typeface="210 디딤고딕"/>
              <a:ea typeface="210 디딤고딕"/>
              <a:cs typeface="210 디딤고딕"/>
              <a:sym typeface="210 디딤고딕"/>
            </a:endParaRPr>
          </a:p>
          <a:p>
            <a:pPr marL="690881" lvl="1" indent="-345440" algn="just">
              <a:lnSpc>
                <a:spcPts val="5056"/>
              </a:lnSpc>
              <a:buFont typeface="Arial"/>
              <a:buChar char="•"/>
            </a:pPr>
            <a:r>
              <a:rPr lang="en-US" sz="3200">
                <a:solidFill>
                  <a:srgbClr val="000000"/>
                </a:solidFill>
                <a:latin typeface="210 디딤고딕"/>
                <a:ea typeface="210 디딤고딕"/>
                <a:cs typeface="210 디딤고딕"/>
                <a:sym typeface="210 디딤고딕"/>
              </a:rPr>
              <a:t>실시간 심박수 모니터링과 피드백을 통해 고혈압 환자들을 효과적으로 관리</a:t>
            </a:r>
          </a:p>
          <a:p>
            <a:pPr algn="just">
              <a:lnSpc>
                <a:spcPts val="5056"/>
              </a:lnSpc>
            </a:pPr>
            <a:endParaRPr lang="en-US" sz="3200">
              <a:solidFill>
                <a:srgbClr val="000000"/>
              </a:solidFill>
              <a:latin typeface="210 디딤고딕"/>
              <a:ea typeface="210 디딤고딕"/>
              <a:cs typeface="210 디딤고딕"/>
              <a:sym typeface="210 디딤고딕"/>
            </a:endParaRPr>
          </a:p>
          <a:p>
            <a:pPr marL="690881" lvl="1" indent="-345440" algn="just">
              <a:lnSpc>
                <a:spcPts val="5056"/>
              </a:lnSpc>
              <a:buFont typeface="Arial"/>
              <a:buChar char="•"/>
            </a:pPr>
            <a:r>
              <a:rPr lang="en-US" sz="3200">
                <a:solidFill>
                  <a:srgbClr val="000000"/>
                </a:solidFill>
                <a:latin typeface="210 디딤고딕"/>
                <a:ea typeface="210 디딤고딕"/>
                <a:cs typeface="210 디딤고딕"/>
                <a:sym typeface="210 디딤고딕"/>
              </a:rPr>
              <a:t>운동 중에도 편리하게 심박수 확인, 장기적인 건강 상태 관리 솔루션 제공</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17397"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sp>
      <p:sp>
        <p:nvSpPr>
          <p:cNvPr id="3" name="Freeform 3"/>
          <p:cNvSpPr/>
          <p:nvPr/>
        </p:nvSpPr>
        <p:spPr>
          <a:xfrm>
            <a:off x="9562335" y="-359859"/>
            <a:ext cx="12005450" cy="12005450"/>
          </a:xfrm>
          <a:custGeom>
            <a:avLst/>
            <a:gdLst/>
            <a:ahLst/>
            <a:cxnLst/>
            <a:rect l="l" t="t" r="r" b="b"/>
            <a:pathLst>
              <a:path w="12005450" h="12005450">
                <a:moveTo>
                  <a:pt x="0" y="0"/>
                </a:moveTo>
                <a:lnTo>
                  <a:pt x="12005451" y="0"/>
                </a:lnTo>
                <a:lnTo>
                  <a:pt x="12005451" y="12005451"/>
                </a:lnTo>
                <a:lnTo>
                  <a:pt x="0" y="12005451"/>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sp>
      <p:sp>
        <p:nvSpPr>
          <p:cNvPr id="4" name="Freeform 4"/>
          <p:cNvSpPr/>
          <p:nvPr/>
        </p:nvSpPr>
        <p:spPr>
          <a:xfrm rot="-3881565" flipH="1">
            <a:off x="16809957" y="7950081"/>
            <a:ext cx="555843" cy="973029"/>
          </a:xfrm>
          <a:custGeom>
            <a:avLst/>
            <a:gdLst/>
            <a:ahLst/>
            <a:cxnLst/>
            <a:rect l="l" t="t" r="r" b="b"/>
            <a:pathLst>
              <a:path w="555843" h="973029">
                <a:moveTo>
                  <a:pt x="555843" y="0"/>
                </a:moveTo>
                <a:lnTo>
                  <a:pt x="0" y="0"/>
                </a:lnTo>
                <a:lnTo>
                  <a:pt x="0" y="973029"/>
                </a:lnTo>
                <a:lnTo>
                  <a:pt x="555843" y="973029"/>
                </a:lnTo>
                <a:lnTo>
                  <a:pt x="5558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938249">
            <a:off x="7790500" y="1293510"/>
            <a:ext cx="1647689" cy="1147391"/>
          </a:xfrm>
          <a:custGeom>
            <a:avLst/>
            <a:gdLst/>
            <a:ahLst/>
            <a:cxnLst/>
            <a:rect l="l" t="t" r="r" b="b"/>
            <a:pathLst>
              <a:path w="1647689" h="1147391">
                <a:moveTo>
                  <a:pt x="0" y="0"/>
                </a:moveTo>
                <a:lnTo>
                  <a:pt x="1647689" y="0"/>
                </a:lnTo>
                <a:lnTo>
                  <a:pt x="1647689" y="1147391"/>
                </a:lnTo>
                <a:lnTo>
                  <a:pt x="0" y="1147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26932" y="2959856"/>
            <a:ext cx="2532004" cy="2532004"/>
          </a:xfrm>
          <a:custGeom>
            <a:avLst/>
            <a:gdLst/>
            <a:ahLst/>
            <a:cxnLst/>
            <a:rect l="l" t="t" r="r" b="b"/>
            <a:pathLst>
              <a:path w="2532004" h="2532004">
                <a:moveTo>
                  <a:pt x="0" y="0"/>
                </a:moveTo>
                <a:lnTo>
                  <a:pt x="2532003" y="0"/>
                </a:lnTo>
                <a:lnTo>
                  <a:pt x="2532003" y="2532004"/>
                </a:lnTo>
                <a:lnTo>
                  <a:pt x="0" y="2532004"/>
                </a:lnTo>
                <a:lnTo>
                  <a:pt x="0" y="0"/>
                </a:lnTo>
                <a:close/>
              </a:path>
            </a:pathLst>
          </a:custGeom>
          <a:blipFill>
            <a:blip r:embed="rId8"/>
            <a:stretch>
              <a:fillRect/>
            </a:stretch>
          </a:blipFill>
        </p:spPr>
      </p:sp>
      <p:sp>
        <p:nvSpPr>
          <p:cNvPr id="7" name="Freeform 7"/>
          <p:cNvSpPr/>
          <p:nvPr/>
        </p:nvSpPr>
        <p:spPr>
          <a:xfrm rot="-30000">
            <a:off x="4608227" y="5375806"/>
            <a:ext cx="4634875" cy="1524848"/>
          </a:xfrm>
          <a:custGeom>
            <a:avLst/>
            <a:gdLst/>
            <a:ahLst/>
            <a:cxnLst/>
            <a:rect l="l" t="t" r="r" b="b"/>
            <a:pathLst>
              <a:path w="4634875" h="1524848">
                <a:moveTo>
                  <a:pt x="12955" y="0"/>
                </a:moveTo>
                <a:lnTo>
                  <a:pt x="4634875" y="40334"/>
                </a:lnTo>
                <a:lnTo>
                  <a:pt x="4621920" y="1524847"/>
                </a:lnTo>
                <a:lnTo>
                  <a:pt x="0" y="1484513"/>
                </a:lnTo>
                <a:lnTo>
                  <a:pt x="12955" y="0"/>
                </a:lnTo>
                <a:close/>
              </a:path>
            </a:pathLst>
          </a:custGeom>
          <a:blipFill>
            <a:blip r:embed="rId9"/>
            <a:stretch>
              <a:fillRect l="-1443" t="-61442" b="-146902"/>
            </a:stretch>
          </a:blipFill>
        </p:spPr>
      </p:sp>
      <p:sp>
        <p:nvSpPr>
          <p:cNvPr id="8" name="Freeform 8"/>
          <p:cNvSpPr/>
          <p:nvPr/>
        </p:nvSpPr>
        <p:spPr>
          <a:xfrm rot="-30000">
            <a:off x="229506" y="7717896"/>
            <a:ext cx="5175353" cy="1679367"/>
          </a:xfrm>
          <a:custGeom>
            <a:avLst/>
            <a:gdLst/>
            <a:ahLst/>
            <a:cxnLst/>
            <a:rect l="l" t="t" r="r" b="b"/>
            <a:pathLst>
              <a:path w="5175353" h="1679367">
                <a:moveTo>
                  <a:pt x="14262" y="0"/>
                </a:moveTo>
                <a:lnTo>
                  <a:pt x="5175353" y="45040"/>
                </a:lnTo>
                <a:lnTo>
                  <a:pt x="5161090" y="1679367"/>
                </a:lnTo>
                <a:lnTo>
                  <a:pt x="0" y="1634327"/>
                </a:lnTo>
                <a:lnTo>
                  <a:pt x="14262" y="0"/>
                </a:lnTo>
                <a:close/>
              </a:path>
            </a:pathLst>
          </a:custGeom>
          <a:blipFill>
            <a:blip r:embed="rId10"/>
            <a:stretch>
              <a:fillRect l="-1163" t="-160889" b="-50867"/>
            </a:stretch>
          </a:blipFill>
        </p:spPr>
      </p:sp>
      <p:sp>
        <p:nvSpPr>
          <p:cNvPr id="9" name="Freeform 9"/>
          <p:cNvSpPr/>
          <p:nvPr/>
        </p:nvSpPr>
        <p:spPr>
          <a:xfrm>
            <a:off x="10711266" y="3379425"/>
            <a:ext cx="2487478" cy="1692867"/>
          </a:xfrm>
          <a:custGeom>
            <a:avLst/>
            <a:gdLst/>
            <a:ahLst/>
            <a:cxnLst/>
            <a:rect l="l" t="t" r="r" b="b"/>
            <a:pathLst>
              <a:path w="2487478" h="1692867">
                <a:moveTo>
                  <a:pt x="0" y="0"/>
                </a:moveTo>
                <a:lnTo>
                  <a:pt x="2487478" y="0"/>
                </a:lnTo>
                <a:lnTo>
                  <a:pt x="2487478" y="1692867"/>
                </a:lnTo>
                <a:lnTo>
                  <a:pt x="0" y="1692867"/>
                </a:lnTo>
                <a:lnTo>
                  <a:pt x="0" y="0"/>
                </a:lnTo>
                <a:close/>
              </a:path>
            </a:pathLst>
          </a:custGeom>
          <a:blipFill>
            <a:blip r:embed="rId11"/>
            <a:stretch>
              <a:fillRect/>
            </a:stretch>
          </a:blipFill>
        </p:spPr>
      </p:sp>
      <p:sp>
        <p:nvSpPr>
          <p:cNvPr id="10" name="AutoShape 10"/>
          <p:cNvSpPr/>
          <p:nvPr/>
        </p:nvSpPr>
        <p:spPr>
          <a:xfrm>
            <a:off x="9858779" y="1867205"/>
            <a:ext cx="0" cy="8003009"/>
          </a:xfrm>
          <a:prstGeom prst="line">
            <a:avLst/>
          </a:prstGeom>
          <a:ln w="85725" cap="flat">
            <a:solidFill>
              <a:srgbClr val="FACDCC"/>
            </a:solidFill>
            <a:prstDash val="solid"/>
            <a:headEnd type="none" w="sm" len="sm"/>
            <a:tailEnd type="none" w="sm" len="sm"/>
          </a:ln>
        </p:spPr>
      </p:sp>
      <p:sp>
        <p:nvSpPr>
          <p:cNvPr id="11" name="Freeform 11"/>
          <p:cNvSpPr/>
          <p:nvPr/>
        </p:nvSpPr>
        <p:spPr>
          <a:xfrm>
            <a:off x="13556405" y="5642867"/>
            <a:ext cx="4873450" cy="1439455"/>
          </a:xfrm>
          <a:custGeom>
            <a:avLst/>
            <a:gdLst/>
            <a:ahLst/>
            <a:cxnLst/>
            <a:rect l="l" t="t" r="r" b="b"/>
            <a:pathLst>
              <a:path w="4873450" h="1439455">
                <a:moveTo>
                  <a:pt x="0" y="0"/>
                </a:moveTo>
                <a:lnTo>
                  <a:pt x="4873449" y="0"/>
                </a:lnTo>
                <a:lnTo>
                  <a:pt x="4873449" y="1439455"/>
                </a:lnTo>
                <a:lnTo>
                  <a:pt x="0" y="1439455"/>
                </a:lnTo>
                <a:lnTo>
                  <a:pt x="0" y="0"/>
                </a:lnTo>
                <a:close/>
              </a:path>
            </a:pathLst>
          </a:custGeom>
          <a:blipFill>
            <a:blip r:embed="rId12"/>
            <a:stretch>
              <a:fillRect/>
            </a:stretch>
          </a:blipFill>
        </p:spPr>
      </p:sp>
      <p:sp>
        <p:nvSpPr>
          <p:cNvPr id="12" name="TextBox 12"/>
          <p:cNvSpPr txBox="1"/>
          <p:nvPr/>
        </p:nvSpPr>
        <p:spPr>
          <a:xfrm>
            <a:off x="9569603" y="639798"/>
            <a:ext cx="8233803" cy="892104"/>
          </a:xfrm>
          <a:prstGeom prst="rect">
            <a:avLst/>
          </a:prstGeom>
        </p:spPr>
        <p:txBody>
          <a:bodyPr lIns="0" tIns="0" rIns="0" bIns="0" rtlCol="0" anchor="t">
            <a:spAutoFit/>
          </a:bodyPr>
          <a:lstStyle/>
          <a:p>
            <a:pPr marL="0" lvl="0" indent="0" algn="l">
              <a:lnSpc>
                <a:spcPts val="6622"/>
              </a:lnSpc>
            </a:pPr>
            <a:r>
              <a:rPr lang="en-US" sz="6622" spc="145">
                <a:solidFill>
                  <a:srgbClr val="000000"/>
                </a:solidFill>
                <a:latin typeface="TDTD와이즈굴림"/>
                <a:ea typeface="TDTD와이즈굴림"/>
                <a:cs typeface="TDTD와이즈굴림"/>
                <a:sym typeface="TDTD와이즈굴림"/>
              </a:rPr>
              <a:t>[사용 기술 및 도구 ] </a:t>
            </a:r>
          </a:p>
        </p:txBody>
      </p:sp>
      <p:sp>
        <p:nvSpPr>
          <p:cNvPr id="13" name="TextBox 13"/>
          <p:cNvSpPr txBox="1"/>
          <p:nvPr/>
        </p:nvSpPr>
        <p:spPr>
          <a:xfrm>
            <a:off x="3614248" y="1952930"/>
            <a:ext cx="1895983" cy="669925"/>
          </a:xfrm>
          <a:prstGeom prst="rect">
            <a:avLst/>
          </a:prstGeom>
        </p:spPr>
        <p:txBody>
          <a:bodyPr wrap="square" lIns="0" tIns="0" rIns="0" bIns="0" rtlCol="0" anchor="t">
            <a:spAutoFit/>
          </a:bodyPr>
          <a:lstStyle/>
          <a:p>
            <a:pPr algn="ctr">
              <a:lnSpc>
                <a:spcPts val="5000"/>
              </a:lnSpc>
              <a:spcBef>
                <a:spcPct val="0"/>
              </a:spcBef>
            </a:pPr>
            <a:r>
              <a:rPr lang="en-US" sz="5000" spc="110" dirty="0">
                <a:solidFill>
                  <a:srgbClr val="000000"/>
                </a:solidFill>
                <a:latin typeface="TDTD와이즈굴림"/>
                <a:ea typeface="TDTD와이즈굴림"/>
                <a:cs typeface="TDTD와이즈굴림"/>
                <a:sym typeface="TDTD와이즈굴림"/>
              </a:rPr>
              <a:t>H.W</a:t>
            </a:r>
          </a:p>
        </p:txBody>
      </p:sp>
      <p:sp>
        <p:nvSpPr>
          <p:cNvPr id="14" name="TextBox 14"/>
          <p:cNvSpPr txBox="1"/>
          <p:nvPr/>
        </p:nvSpPr>
        <p:spPr>
          <a:xfrm>
            <a:off x="12948317" y="1952930"/>
            <a:ext cx="1476375" cy="669925"/>
          </a:xfrm>
          <a:prstGeom prst="rect">
            <a:avLst/>
          </a:prstGeom>
        </p:spPr>
        <p:txBody>
          <a:bodyPr lIns="0" tIns="0" rIns="0" bIns="0" rtlCol="0" anchor="t">
            <a:spAutoFit/>
          </a:bodyPr>
          <a:lstStyle/>
          <a:p>
            <a:pPr algn="ctr">
              <a:lnSpc>
                <a:spcPts val="5000"/>
              </a:lnSpc>
              <a:spcBef>
                <a:spcPct val="0"/>
              </a:spcBef>
            </a:pPr>
            <a:r>
              <a:rPr lang="en-US" sz="5000" spc="110">
                <a:solidFill>
                  <a:srgbClr val="000000"/>
                </a:solidFill>
                <a:latin typeface="TDTD와이즈굴림"/>
                <a:ea typeface="TDTD와이즈굴림"/>
                <a:cs typeface="TDTD와이즈굴림"/>
                <a:sym typeface="TDTD와이즈굴림"/>
              </a:rPr>
              <a:t>S.W</a:t>
            </a:r>
          </a:p>
        </p:txBody>
      </p:sp>
      <p:sp>
        <p:nvSpPr>
          <p:cNvPr id="15" name="TextBox 15"/>
          <p:cNvSpPr txBox="1"/>
          <p:nvPr/>
        </p:nvSpPr>
        <p:spPr>
          <a:xfrm>
            <a:off x="4734241" y="3876297"/>
            <a:ext cx="4268427" cy="419100"/>
          </a:xfrm>
          <a:prstGeom prst="rect">
            <a:avLst/>
          </a:prstGeom>
        </p:spPr>
        <p:txBody>
          <a:bodyPr lIns="0" tIns="0" rIns="0" bIns="0" rtlCol="0" anchor="t">
            <a:spAutoFit/>
          </a:bodyPr>
          <a:lstStyle/>
          <a:p>
            <a:pPr marL="647700" lvl="1" indent="-323850" algn="just">
              <a:lnSpc>
                <a:spcPts val="3000"/>
              </a:lnSpc>
              <a:buAutoNum type="arabicPeriod"/>
            </a:pPr>
            <a:r>
              <a:rPr lang="en-US" sz="3000" spc="65">
                <a:solidFill>
                  <a:srgbClr val="000000"/>
                </a:solidFill>
                <a:latin typeface="210 디딤고딕"/>
                <a:ea typeface="210 디딤고딕"/>
                <a:cs typeface="210 디딤고딕"/>
                <a:sym typeface="210 디딤고딕"/>
              </a:rPr>
              <a:t> 아두이노 우노 보드</a:t>
            </a:r>
          </a:p>
        </p:txBody>
      </p:sp>
      <p:sp>
        <p:nvSpPr>
          <p:cNvPr id="16" name="TextBox 16"/>
          <p:cNvSpPr txBox="1"/>
          <p:nvPr/>
        </p:nvSpPr>
        <p:spPr>
          <a:xfrm>
            <a:off x="1028700" y="6176330"/>
            <a:ext cx="3253026" cy="800100"/>
          </a:xfrm>
          <a:prstGeom prst="rect">
            <a:avLst/>
          </a:prstGeom>
        </p:spPr>
        <p:txBody>
          <a:bodyPr lIns="0" tIns="0" rIns="0" bIns="0" rtlCol="0" anchor="t">
            <a:spAutoFit/>
          </a:bodyPr>
          <a:lstStyle/>
          <a:p>
            <a:pPr algn="ctr">
              <a:lnSpc>
                <a:spcPts val="3000"/>
              </a:lnSpc>
              <a:spcBef>
                <a:spcPct val="0"/>
              </a:spcBef>
            </a:pPr>
            <a:r>
              <a:rPr lang="en-US" sz="3000" spc="65">
                <a:solidFill>
                  <a:srgbClr val="000000"/>
                </a:solidFill>
                <a:latin typeface="210 디딤고딕"/>
                <a:ea typeface="210 디딤고딕"/>
                <a:cs typeface="210 디딤고딕"/>
                <a:sym typeface="210 디딤고딕"/>
              </a:rPr>
              <a:t>2. 심전도 측정 센서</a:t>
            </a:r>
          </a:p>
          <a:p>
            <a:pPr algn="ctr">
              <a:lnSpc>
                <a:spcPts val="3000"/>
              </a:lnSpc>
              <a:spcBef>
                <a:spcPct val="0"/>
              </a:spcBef>
            </a:pPr>
            <a:endParaRPr lang="en-US" sz="3000" spc="65">
              <a:solidFill>
                <a:srgbClr val="000000"/>
              </a:solidFill>
              <a:latin typeface="210 디딤고딕"/>
              <a:ea typeface="210 디딤고딕"/>
              <a:cs typeface="210 디딤고딕"/>
              <a:sym typeface="210 디딤고딕"/>
            </a:endParaRPr>
          </a:p>
        </p:txBody>
      </p:sp>
      <p:sp>
        <p:nvSpPr>
          <p:cNvPr id="17" name="TextBox 17"/>
          <p:cNvSpPr txBox="1"/>
          <p:nvPr/>
        </p:nvSpPr>
        <p:spPr>
          <a:xfrm>
            <a:off x="5397826" y="8367080"/>
            <a:ext cx="3504486" cy="419100"/>
          </a:xfrm>
          <a:prstGeom prst="rect">
            <a:avLst/>
          </a:prstGeom>
        </p:spPr>
        <p:txBody>
          <a:bodyPr lIns="0" tIns="0" rIns="0" bIns="0" rtlCol="0" anchor="t">
            <a:spAutoFit/>
          </a:bodyPr>
          <a:lstStyle/>
          <a:p>
            <a:pPr algn="ctr">
              <a:lnSpc>
                <a:spcPts val="3000"/>
              </a:lnSpc>
              <a:spcBef>
                <a:spcPct val="0"/>
              </a:spcBef>
            </a:pPr>
            <a:r>
              <a:rPr lang="en-US" sz="3000" spc="65">
                <a:solidFill>
                  <a:srgbClr val="000000"/>
                </a:solidFill>
                <a:latin typeface="210 디딤고딕"/>
                <a:ea typeface="210 디딤고딕"/>
                <a:cs typeface="210 디딤고딕"/>
                <a:sym typeface="210 디딤고딕"/>
              </a:rPr>
              <a:t>3. 웨어러블 디바이스</a:t>
            </a:r>
          </a:p>
        </p:txBody>
      </p:sp>
      <p:sp>
        <p:nvSpPr>
          <p:cNvPr id="18" name="TextBox 18"/>
          <p:cNvSpPr txBox="1"/>
          <p:nvPr/>
        </p:nvSpPr>
        <p:spPr>
          <a:xfrm>
            <a:off x="14161427" y="3876297"/>
            <a:ext cx="4268427" cy="419100"/>
          </a:xfrm>
          <a:prstGeom prst="rect">
            <a:avLst/>
          </a:prstGeom>
        </p:spPr>
        <p:txBody>
          <a:bodyPr lIns="0" tIns="0" rIns="0" bIns="0" rtlCol="0" anchor="t">
            <a:spAutoFit/>
          </a:bodyPr>
          <a:lstStyle/>
          <a:p>
            <a:pPr marL="647700" lvl="1" indent="-323850" algn="just">
              <a:lnSpc>
                <a:spcPts val="3000"/>
              </a:lnSpc>
              <a:buAutoNum type="arabicPeriod"/>
            </a:pPr>
            <a:r>
              <a:rPr lang="en-US" sz="3000" spc="65">
                <a:solidFill>
                  <a:srgbClr val="000000"/>
                </a:solidFill>
                <a:latin typeface="210 디딤고딕"/>
                <a:ea typeface="210 디딤고딕"/>
                <a:cs typeface="210 디딤고딕"/>
                <a:sym typeface="210 디딤고딕"/>
              </a:rPr>
              <a:t> 아두이노 IDE</a:t>
            </a:r>
          </a:p>
        </p:txBody>
      </p:sp>
      <p:sp>
        <p:nvSpPr>
          <p:cNvPr id="19" name="TextBox 19"/>
          <p:cNvSpPr txBox="1"/>
          <p:nvPr/>
        </p:nvSpPr>
        <p:spPr>
          <a:xfrm>
            <a:off x="10390049" y="6176330"/>
            <a:ext cx="2771510" cy="800100"/>
          </a:xfrm>
          <a:prstGeom prst="rect">
            <a:avLst/>
          </a:prstGeom>
        </p:spPr>
        <p:txBody>
          <a:bodyPr lIns="0" tIns="0" rIns="0" bIns="0" rtlCol="0" anchor="t">
            <a:spAutoFit/>
          </a:bodyPr>
          <a:lstStyle/>
          <a:p>
            <a:pPr algn="ctr">
              <a:lnSpc>
                <a:spcPts val="3000"/>
              </a:lnSpc>
              <a:spcBef>
                <a:spcPct val="0"/>
              </a:spcBef>
            </a:pPr>
            <a:r>
              <a:rPr lang="en-US" sz="3000" spc="65">
                <a:solidFill>
                  <a:srgbClr val="000000"/>
                </a:solidFill>
                <a:latin typeface="210 디딤고딕"/>
                <a:ea typeface="210 디딤고딕"/>
                <a:cs typeface="210 디딤고딕"/>
                <a:sym typeface="210 디딤고딕"/>
              </a:rPr>
              <a:t>2.데이터 분석 툴</a:t>
            </a:r>
          </a:p>
          <a:p>
            <a:pPr algn="ctr">
              <a:lnSpc>
                <a:spcPts val="3000"/>
              </a:lnSpc>
              <a:spcBef>
                <a:spcPct val="0"/>
              </a:spcBef>
            </a:pPr>
            <a:endParaRPr lang="en-US" sz="3000" spc="65">
              <a:solidFill>
                <a:srgbClr val="000000"/>
              </a:solidFill>
              <a:latin typeface="210 디딤고딕"/>
              <a:ea typeface="210 디딤고딕"/>
              <a:cs typeface="210 디딤고딕"/>
              <a:sym typeface="210 디딤고딕"/>
            </a:endParaRPr>
          </a:p>
        </p:txBody>
      </p:sp>
      <p:sp>
        <p:nvSpPr>
          <p:cNvPr id="20" name="TextBox 20"/>
          <p:cNvSpPr txBox="1"/>
          <p:nvPr/>
        </p:nvSpPr>
        <p:spPr>
          <a:xfrm>
            <a:off x="10427233" y="8405180"/>
            <a:ext cx="2771510" cy="800100"/>
          </a:xfrm>
          <a:prstGeom prst="rect">
            <a:avLst/>
          </a:prstGeom>
        </p:spPr>
        <p:txBody>
          <a:bodyPr lIns="0" tIns="0" rIns="0" bIns="0" rtlCol="0" anchor="t">
            <a:spAutoFit/>
          </a:bodyPr>
          <a:lstStyle/>
          <a:p>
            <a:pPr algn="ctr">
              <a:lnSpc>
                <a:spcPts val="3000"/>
              </a:lnSpc>
              <a:spcBef>
                <a:spcPct val="0"/>
              </a:spcBef>
            </a:pPr>
            <a:r>
              <a:rPr lang="en-US" sz="3000" spc="65">
                <a:solidFill>
                  <a:srgbClr val="000000"/>
                </a:solidFill>
                <a:latin typeface="210 디딤고딕"/>
                <a:ea typeface="210 디딤고딕"/>
                <a:cs typeface="210 디딤고딕"/>
                <a:sym typeface="210 디딤고딕"/>
              </a:rPr>
              <a:t>3.모바일 앱 개발</a:t>
            </a:r>
          </a:p>
          <a:p>
            <a:pPr algn="ctr">
              <a:lnSpc>
                <a:spcPts val="3000"/>
              </a:lnSpc>
              <a:spcBef>
                <a:spcPct val="0"/>
              </a:spcBef>
            </a:pPr>
            <a:endParaRPr lang="en-US" sz="3000" spc="65">
              <a:solidFill>
                <a:srgbClr val="000000"/>
              </a:solidFill>
              <a:latin typeface="210 디딤고딕"/>
              <a:ea typeface="210 디딤고딕"/>
              <a:cs typeface="210 디딤고딕"/>
              <a:sym typeface="210 디딤고딕"/>
            </a:endParaRPr>
          </a:p>
        </p:txBody>
      </p:sp>
      <p:sp>
        <p:nvSpPr>
          <p:cNvPr id="21" name="TextBox 21"/>
          <p:cNvSpPr txBox="1"/>
          <p:nvPr/>
        </p:nvSpPr>
        <p:spPr>
          <a:xfrm>
            <a:off x="13803117" y="8458200"/>
            <a:ext cx="2726134" cy="800100"/>
          </a:xfrm>
          <a:prstGeom prst="rect">
            <a:avLst/>
          </a:prstGeom>
        </p:spPr>
        <p:txBody>
          <a:bodyPr lIns="0" tIns="0" rIns="0" bIns="0" rtlCol="0" anchor="t">
            <a:spAutoFit/>
          </a:bodyPr>
          <a:lstStyle/>
          <a:p>
            <a:pPr algn="ctr">
              <a:lnSpc>
                <a:spcPts val="3000"/>
              </a:lnSpc>
              <a:spcBef>
                <a:spcPct val="0"/>
              </a:spcBef>
            </a:pPr>
            <a:r>
              <a:rPr lang="en-US" sz="3000" spc="65">
                <a:solidFill>
                  <a:srgbClr val="000000"/>
                </a:solidFill>
                <a:latin typeface="210 디딤고딕"/>
                <a:ea typeface="210 디딤고딕"/>
                <a:cs typeface="210 디딤고딕"/>
                <a:sym typeface="210 디딤고딕"/>
              </a:rPr>
              <a:t>4. UI/UX 디자인</a:t>
            </a:r>
          </a:p>
          <a:p>
            <a:pPr algn="ctr">
              <a:lnSpc>
                <a:spcPts val="3000"/>
              </a:lnSpc>
              <a:spcBef>
                <a:spcPct val="0"/>
              </a:spcBef>
            </a:pPr>
            <a:endParaRPr lang="en-US" sz="3000" spc="65">
              <a:solidFill>
                <a:srgbClr val="000000"/>
              </a:solidFill>
              <a:latin typeface="210 디딤고딕"/>
              <a:ea typeface="210 디딤고딕"/>
              <a:cs typeface="210 디딤고딕"/>
              <a:sym typeface="210 디딤고딕"/>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grpSp>
          <p:nvGrpSpPr>
            <p:cNvPr id="3" name="Group 3"/>
            <p:cNvGrpSpPr>
              <a:grpSpLocks noChangeAspect="1"/>
            </p:cNvGrpSpPr>
            <p:nvPr/>
          </p:nvGrpSpPr>
          <p:grpSpPr>
            <a:xfrm>
              <a:off x="0" y="0"/>
              <a:ext cx="24384000" cy="6298497"/>
              <a:chOff x="0" y="0"/>
              <a:chExt cx="24583390" cy="6350000"/>
            </a:xfrm>
          </p:grpSpPr>
          <p:sp>
            <p:nvSpPr>
              <p:cNvPr id="4" name="Freeform 4"/>
              <p:cNvSpPr/>
              <p:nvPr/>
            </p:nvSpPr>
            <p:spPr>
              <a:xfrm>
                <a:off x="0" y="0"/>
                <a:ext cx="24583389" cy="6350000"/>
              </a:xfrm>
              <a:custGeom>
                <a:avLst/>
                <a:gdLst/>
                <a:ahLst/>
                <a:cxnLst/>
                <a:rect l="l" t="t" r="r" b="b"/>
                <a:pathLst>
                  <a:path w="24583389" h="6350000">
                    <a:moveTo>
                      <a:pt x="0" y="0"/>
                    </a:moveTo>
                    <a:lnTo>
                      <a:pt x="24583389" y="0"/>
                    </a:lnTo>
                    <a:lnTo>
                      <a:pt x="24583389" y="6350000"/>
                    </a:lnTo>
                    <a:lnTo>
                      <a:pt x="0" y="6350000"/>
                    </a:lnTo>
                    <a:close/>
                  </a:path>
                </a:pathLst>
              </a:custGeom>
              <a:solidFill>
                <a:srgbClr val="000000"/>
              </a:solidFill>
            </p:spPr>
          </p:sp>
          <p:sp>
            <p:nvSpPr>
              <p:cNvPr id="5" name="Freeform 5"/>
              <p:cNvSpPr/>
              <p:nvPr/>
            </p:nvSpPr>
            <p:spPr>
              <a:xfrm>
                <a:off x="45720" y="54610"/>
                <a:ext cx="24493219" cy="1004570"/>
              </a:xfrm>
              <a:custGeom>
                <a:avLst/>
                <a:gdLst/>
                <a:ahLst/>
                <a:cxnLst/>
                <a:rect l="l" t="t" r="r" b="b"/>
                <a:pathLst>
                  <a:path w="24493219" h="1004570">
                    <a:moveTo>
                      <a:pt x="24493219" y="1004570"/>
                    </a:moveTo>
                    <a:lnTo>
                      <a:pt x="24493219" y="0"/>
                    </a:lnTo>
                    <a:lnTo>
                      <a:pt x="0" y="0"/>
                    </a:lnTo>
                    <a:lnTo>
                      <a:pt x="0" y="1004570"/>
                    </a:lnTo>
                    <a:lnTo>
                      <a:pt x="24493219" y="1004570"/>
                    </a:lnTo>
                    <a:close/>
                    <a:moveTo>
                      <a:pt x="23632160" y="435610"/>
                    </a:moveTo>
                    <a:cubicBezTo>
                      <a:pt x="23634700" y="427990"/>
                      <a:pt x="23641050" y="421640"/>
                      <a:pt x="23649941" y="420370"/>
                    </a:cubicBezTo>
                    <a:lnTo>
                      <a:pt x="23812501" y="396240"/>
                    </a:lnTo>
                    <a:lnTo>
                      <a:pt x="23884891" y="248920"/>
                    </a:lnTo>
                    <a:cubicBezTo>
                      <a:pt x="23892510" y="233680"/>
                      <a:pt x="23917910" y="233680"/>
                      <a:pt x="23925530" y="248920"/>
                    </a:cubicBezTo>
                    <a:lnTo>
                      <a:pt x="23997919" y="396240"/>
                    </a:lnTo>
                    <a:lnTo>
                      <a:pt x="24160480" y="420370"/>
                    </a:lnTo>
                    <a:cubicBezTo>
                      <a:pt x="24168100" y="421640"/>
                      <a:pt x="24175719" y="427990"/>
                      <a:pt x="24178260" y="435610"/>
                    </a:cubicBezTo>
                    <a:cubicBezTo>
                      <a:pt x="24180800" y="443230"/>
                      <a:pt x="24178260" y="452120"/>
                      <a:pt x="24171910" y="458470"/>
                    </a:cubicBezTo>
                    <a:lnTo>
                      <a:pt x="24053800" y="572770"/>
                    </a:lnTo>
                    <a:lnTo>
                      <a:pt x="24081739" y="735330"/>
                    </a:lnTo>
                    <a:cubicBezTo>
                      <a:pt x="24083009" y="742950"/>
                      <a:pt x="24079200" y="751840"/>
                      <a:pt x="24072850" y="756920"/>
                    </a:cubicBezTo>
                    <a:cubicBezTo>
                      <a:pt x="24069039" y="759460"/>
                      <a:pt x="24065230" y="760730"/>
                      <a:pt x="24060150" y="760730"/>
                    </a:cubicBezTo>
                    <a:cubicBezTo>
                      <a:pt x="24056339" y="760730"/>
                      <a:pt x="24053800" y="759460"/>
                      <a:pt x="24049989" y="758190"/>
                    </a:cubicBezTo>
                    <a:lnTo>
                      <a:pt x="23903939" y="681990"/>
                    </a:lnTo>
                    <a:lnTo>
                      <a:pt x="23757889" y="758190"/>
                    </a:lnTo>
                    <a:cubicBezTo>
                      <a:pt x="23750269" y="762000"/>
                      <a:pt x="23740109" y="762000"/>
                      <a:pt x="23733759" y="756920"/>
                    </a:cubicBezTo>
                    <a:cubicBezTo>
                      <a:pt x="23727409" y="751840"/>
                      <a:pt x="23723598" y="744220"/>
                      <a:pt x="23724869" y="735330"/>
                    </a:cubicBezTo>
                    <a:lnTo>
                      <a:pt x="23752809" y="572770"/>
                    </a:lnTo>
                    <a:lnTo>
                      <a:pt x="23638509" y="458470"/>
                    </a:lnTo>
                    <a:cubicBezTo>
                      <a:pt x="23632160" y="452120"/>
                      <a:pt x="23629619" y="443230"/>
                      <a:pt x="23632160" y="435610"/>
                    </a:cubicBezTo>
                    <a:close/>
                    <a:moveTo>
                      <a:pt x="1639570" y="271780"/>
                    </a:moveTo>
                    <a:cubicBezTo>
                      <a:pt x="1639570" y="259080"/>
                      <a:pt x="1649730" y="248920"/>
                      <a:pt x="1662430" y="248920"/>
                    </a:cubicBezTo>
                    <a:lnTo>
                      <a:pt x="2114550" y="248920"/>
                    </a:lnTo>
                    <a:cubicBezTo>
                      <a:pt x="2127250" y="248920"/>
                      <a:pt x="2137410" y="259080"/>
                      <a:pt x="2137410" y="271780"/>
                    </a:cubicBezTo>
                    <a:lnTo>
                      <a:pt x="2137410" y="723900"/>
                    </a:lnTo>
                    <a:cubicBezTo>
                      <a:pt x="2137410" y="736600"/>
                      <a:pt x="2127250" y="746760"/>
                      <a:pt x="2114550" y="746760"/>
                    </a:cubicBezTo>
                    <a:lnTo>
                      <a:pt x="1662430" y="746760"/>
                    </a:lnTo>
                    <a:cubicBezTo>
                      <a:pt x="1649730" y="746760"/>
                      <a:pt x="1639570" y="736600"/>
                      <a:pt x="1639570" y="723900"/>
                    </a:cubicBezTo>
                    <a:lnTo>
                      <a:pt x="1639570" y="271780"/>
                    </a:lnTo>
                    <a:close/>
                    <a:moveTo>
                      <a:pt x="948690" y="271780"/>
                    </a:moveTo>
                    <a:cubicBezTo>
                      <a:pt x="948690" y="259080"/>
                      <a:pt x="958850" y="248920"/>
                      <a:pt x="971550" y="248920"/>
                    </a:cubicBezTo>
                    <a:lnTo>
                      <a:pt x="1423670" y="248920"/>
                    </a:lnTo>
                    <a:cubicBezTo>
                      <a:pt x="1436370" y="248920"/>
                      <a:pt x="1446530" y="259080"/>
                      <a:pt x="1446530" y="271780"/>
                    </a:cubicBezTo>
                    <a:lnTo>
                      <a:pt x="1446530" y="723900"/>
                    </a:lnTo>
                    <a:cubicBezTo>
                      <a:pt x="1446530" y="736600"/>
                      <a:pt x="1436370" y="746760"/>
                      <a:pt x="1423670" y="746760"/>
                    </a:cubicBezTo>
                    <a:lnTo>
                      <a:pt x="971550" y="746760"/>
                    </a:lnTo>
                    <a:cubicBezTo>
                      <a:pt x="960120" y="746760"/>
                      <a:pt x="949960" y="736600"/>
                      <a:pt x="948690" y="723900"/>
                    </a:cubicBezTo>
                    <a:lnTo>
                      <a:pt x="948690" y="271780"/>
                    </a:lnTo>
                    <a:close/>
                    <a:moveTo>
                      <a:pt x="259080" y="271780"/>
                    </a:moveTo>
                    <a:cubicBezTo>
                      <a:pt x="259080" y="259080"/>
                      <a:pt x="269240" y="248920"/>
                      <a:pt x="281940" y="248920"/>
                    </a:cubicBezTo>
                    <a:lnTo>
                      <a:pt x="734060" y="248920"/>
                    </a:lnTo>
                    <a:cubicBezTo>
                      <a:pt x="746760" y="248920"/>
                      <a:pt x="756920" y="259080"/>
                      <a:pt x="756920" y="271780"/>
                    </a:cubicBezTo>
                    <a:lnTo>
                      <a:pt x="756920" y="723900"/>
                    </a:lnTo>
                    <a:cubicBezTo>
                      <a:pt x="756920" y="736600"/>
                      <a:pt x="746760" y="746760"/>
                      <a:pt x="734060" y="746760"/>
                    </a:cubicBezTo>
                    <a:lnTo>
                      <a:pt x="281940" y="746760"/>
                    </a:lnTo>
                    <a:cubicBezTo>
                      <a:pt x="269240" y="746760"/>
                      <a:pt x="259080" y="736600"/>
                      <a:pt x="259080" y="723900"/>
                    </a:cubicBezTo>
                    <a:lnTo>
                      <a:pt x="259080" y="271780"/>
                    </a:lnTo>
                    <a:close/>
                  </a:path>
                </a:pathLst>
              </a:custGeom>
              <a:solidFill>
                <a:srgbClr val="C4DDF6"/>
              </a:solidFill>
            </p:spPr>
          </p:sp>
          <p:sp>
            <p:nvSpPr>
              <p:cNvPr id="6" name="Freeform 6"/>
              <p:cNvSpPr/>
              <p:nvPr/>
            </p:nvSpPr>
            <p:spPr>
              <a:xfrm>
                <a:off x="45720" y="1104900"/>
                <a:ext cx="24493219" cy="5199380"/>
              </a:xfrm>
              <a:custGeom>
                <a:avLst/>
                <a:gdLst/>
                <a:ahLst/>
                <a:cxnLst/>
                <a:rect l="l" t="t" r="r" b="b"/>
                <a:pathLst>
                  <a:path w="24493219" h="5199380">
                    <a:moveTo>
                      <a:pt x="0" y="0"/>
                    </a:moveTo>
                    <a:lnTo>
                      <a:pt x="24493219" y="0"/>
                    </a:lnTo>
                    <a:lnTo>
                      <a:pt x="24493219" y="5199380"/>
                    </a:lnTo>
                    <a:lnTo>
                      <a:pt x="0" y="5199380"/>
                    </a:lnTo>
                    <a:close/>
                  </a:path>
                </a:pathLst>
              </a:custGeom>
              <a:solidFill>
                <a:srgbClr val="C4DDF6"/>
              </a:solidFill>
              <a:ln w="12700">
                <a:solidFill>
                  <a:srgbClr val="000000"/>
                </a:solidFill>
              </a:ln>
            </p:spPr>
          </p:sp>
          <p:sp>
            <p:nvSpPr>
              <p:cNvPr id="7" name="Freeform 7"/>
              <p:cNvSpPr/>
              <p:nvPr/>
            </p:nvSpPr>
            <p:spPr>
              <a:xfrm>
                <a:off x="1141730" y="449580"/>
                <a:ext cx="205740" cy="45720"/>
              </a:xfrm>
              <a:custGeom>
                <a:avLst/>
                <a:gdLst/>
                <a:ahLst/>
                <a:cxnLst/>
                <a:rect l="l" t="t" r="r" b="b"/>
                <a:pathLst>
                  <a:path w="205740" h="45720">
                    <a:moveTo>
                      <a:pt x="0" y="0"/>
                    </a:moveTo>
                    <a:lnTo>
                      <a:pt x="205740" y="0"/>
                    </a:lnTo>
                    <a:lnTo>
                      <a:pt x="205740" y="45720"/>
                    </a:lnTo>
                    <a:lnTo>
                      <a:pt x="0" y="45720"/>
                    </a:lnTo>
                    <a:close/>
                  </a:path>
                </a:pathLst>
              </a:custGeom>
              <a:solidFill>
                <a:srgbClr val="FCF8F1"/>
              </a:solidFill>
            </p:spPr>
          </p:sp>
          <p:sp>
            <p:nvSpPr>
              <p:cNvPr id="8" name="Freeform 8"/>
              <p:cNvSpPr/>
              <p:nvPr/>
            </p:nvSpPr>
            <p:spPr>
              <a:xfrm>
                <a:off x="1141730" y="541020"/>
                <a:ext cx="205740" cy="114300"/>
              </a:xfrm>
              <a:custGeom>
                <a:avLst/>
                <a:gdLst/>
                <a:ahLst/>
                <a:cxnLst/>
                <a:rect l="l" t="t" r="r" b="b"/>
                <a:pathLst>
                  <a:path w="205740" h="114300">
                    <a:moveTo>
                      <a:pt x="0" y="0"/>
                    </a:moveTo>
                    <a:lnTo>
                      <a:pt x="205740" y="0"/>
                    </a:lnTo>
                    <a:lnTo>
                      <a:pt x="205740" y="114300"/>
                    </a:lnTo>
                    <a:lnTo>
                      <a:pt x="0" y="114300"/>
                    </a:lnTo>
                    <a:close/>
                  </a:path>
                </a:pathLst>
              </a:custGeom>
              <a:solidFill>
                <a:srgbClr val="FCF8F1"/>
              </a:solidFill>
            </p:spPr>
          </p:sp>
          <p:sp>
            <p:nvSpPr>
              <p:cNvPr id="9" name="Freeform 9"/>
              <p:cNvSpPr/>
              <p:nvPr/>
            </p:nvSpPr>
            <p:spPr>
              <a:xfrm>
                <a:off x="1040130" y="349250"/>
                <a:ext cx="407670" cy="407670"/>
              </a:xfrm>
              <a:custGeom>
                <a:avLst/>
                <a:gdLst/>
                <a:ahLst/>
                <a:cxnLst/>
                <a:rect l="l" t="t" r="r" b="b"/>
                <a:pathLst>
                  <a:path w="407670" h="407670">
                    <a:moveTo>
                      <a:pt x="0" y="0"/>
                    </a:moveTo>
                    <a:lnTo>
                      <a:pt x="0" y="407670"/>
                    </a:lnTo>
                    <a:lnTo>
                      <a:pt x="407670" y="407670"/>
                    </a:lnTo>
                    <a:lnTo>
                      <a:pt x="407670" y="0"/>
                    </a:lnTo>
                    <a:lnTo>
                      <a:pt x="0" y="0"/>
                    </a:lnTo>
                    <a:close/>
                    <a:moveTo>
                      <a:pt x="353060" y="328930"/>
                    </a:moveTo>
                    <a:cubicBezTo>
                      <a:pt x="353060" y="341630"/>
                      <a:pt x="342900" y="351790"/>
                      <a:pt x="330200" y="351790"/>
                    </a:cubicBezTo>
                    <a:lnTo>
                      <a:pt x="78740" y="351790"/>
                    </a:lnTo>
                    <a:cubicBezTo>
                      <a:pt x="66040" y="351790"/>
                      <a:pt x="55880" y="341630"/>
                      <a:pt x="55880" y="328930"/>
                    </a:cubicBezTo>
                    <a:lnTo>
                      <a:pt x="55880" y="77470"/>
                    </a:lnTo>
                    <a:cubicBezTo>
                      <a:pt x="55880" y="64770"/>
                      <a:pt x="66040" y="54610"/>
                      <a:pt x="78740" y="54610"/>
                    </a:cubicBezTo>
                    <a:lnTo>
                      <a:pt x="328930" y="54610"/>
                    </a:lnTo>
                    <a:cubicBezTo>
                      <a:pt x="341630" y="54610"/>
                      <a:pt x="351790" y="64770"/>
                      <a:pt x="353060" y="77470"/>
                    </a:cubicBezTo>
                    <a:lnTo>
                      <a:pt x="353060" y="328930"/>
                    </a:lnTo>
                    <a:close/>
                  </a:path>
                </a:pathLst>
              </a:custGeom>
              <a:solidFill>
                <a:srgbClr val="FCF8F1"/>
              </a:solidFill>
            </p:spPr>
          </p:sp>
          <p:sp>
            <p:nvSpPr>
              <p:cNvPr id="10" name="Freeform 10"/>
              <p:cNvSpPr/>
              <p:nvPr/>
            </p:nvSpPr>
            <p:spPr>
              <a:xfrm>
                <a:off x="350520" y="349250"/>
                <a:ext cx="407670" cy="407670"/>
              </a:xfrm>
              <a:custGeom>
                <a:avLst/>
                <a:gdLst/>
                <a:ahLst/>
                <a:cxnLst/>
                <a:rect l="l" t="t" r="r" b="b"/>
                <a:pathLst>
                  <a:path w="407670" h="407670">
                    <a:moveTo>
                      <a:pt x="0" y="0"/>
                    </a:moveTo>
                    <a:lnTo>
                      <a:pt x="0" y="407670"/>
                    </a:lnTo>
                    <a:lnTo>
                      <a:pt x="407670" y="407670"/>
                    </a:lnTo>
                    <a:lnTo>
                      <a:pt x="407670" y="0"/>
                    </a:lnTo>
                    <a:lnTo>
                      <a:pt x="0" y="0"/>
                    </a:lnTo>
                    <a:close/>
                    <a:moveTo>
                      <a:pt x="337820" y="336550"/>
                    </a:moveTo>
                    <a:cubicBezTo>
                      <a:pt x="334010" y="340360"/>
                      <a:pt x="327660" y="342900"/>
                      <a:pt x="321310" y="342900"/>
                    </a:cubicBezTo>
                    <a:cubicBezTo>
                      <a:pt x="314960" y="342900"/>
                      <a:pt x="309880" y="340360"/>
                      <a:pt x="304800" y="336550"/>
                    </a:cubicBezTo>
                    <a:lnTo>
                      <a:pt x="203200" y="234950"/>
                    </a:lnTo>
                    <a:lnTo>
                      <a:pt x="101600" y="336550"/>
                    </a:lnTo>
                    <a:cubicBezTo>
                      <a:pt x="97790" y="340360"/>
                      <a:pt x="91440" y="342900"/>
                      <a:pt x="85090" y="342900"/>
                    </a:cubicBezTo>
                    <a:cubicBezTo>
                      <a:pt x="78740" y="342900"/>
                      <a:pt x="73660" y="340360"/>
                      <a:pt x="68580" y="336550"/>
                    </a:cubicBezTo>
                    <a:cubicBezTo>
                      <a:pt x="59690" y="327660"/>
                      <a:pt x="59690" y="313690"/>
                      <a:pt x="68580" y="304800"/>
                    </a:cubicBezTo>
                    <a:lnTo>
                      <a:pt x="170180" y="203200"/>
                    </a:lnTo>
                    <a:lnTo>
                      <a:pt x="68580" y="101600"/>
                    </a:lnTo>
                    <a:cubicBezTo>
                      <a:pt x="59690" y="92710"/>
                      <a:pt x="59690" y="78740"/>
                      <a:pt x="68580" y="69850"/>
                    </a:cubicBezTo>
                    <a:cubicBezTo>
                      <a:pt x="77470" y="60960"/>
                      <a:pt x="91440" y="60960"/>
                      <a:pt x="100330" y="69850"/>
                    </a:cubicBezTo>
                    <a:lnTo>
                      <a:pt x="201930" y="171450"/>
                    </a:lnTo>
                    <a:lnTo>
                      <a:pt x="303530" y="69850"/>
                    </a:lnTo>
                    <a:cubicBezTo>
                      <a:pt x="312420" y="60960"/>
                      <a:pt x="326390" y="60960"/>
                      <a:pt x="335280" y="69850"/>
                    </a:cubicBezTo>
                    <a:cubicBezTo>
                      <a:pt x="344170" y="78740"/>
                      <a:pt x="346710" y="92710"/>
                      <a:pt x="337820" y="101600"/>
                    </a:cubicBezTo>
                    <a:lnTo>
                      <a:pt x="236220" y="203200"/>
                    </a:lnTo>
                    <a:lnTo>
                      <a:pt x="337820" y="304800"/>
                    </a:lnTo>
                    <a:cubicBezTo>
                      <a:pt x="346710" y="313690"/>
                      <a:pt x="346710" y="327660"/>
                      <a:pt x="337820" y="336550"/>
                    </a:cubicBezTo>
                    <a:close/>
                  </a:path>
                </a:pathLst>
              </a:custGeom>
              <a:solidFill>
                <a:srgbClr val="FCF8F1"/>
              </a:solidFill>
            </p:spPr>
          </p:sp>
          <p:sp>
            <p:nvSpPr>
              <p:cNvPr id="11" name="Freeform 11"/>
              <p:cNvSpPr/>
              <p:nvPr/>
            </p:nvSpPr>
            <p:spPr>
              <a:xfrm>
                <a:off x="23743920" y="363220"/>
                <a:ext cx="410211" cy="388620"/>
              </a:xfrm>
              <a:custGeom>
                <a:avLst/>
                <a:gdLst/>
                <a:ahLst/>
                <a:cxnLst/>
                <a:rect l="l" t="t" r="r" b="b"/>
                <a:pathLst>
                  <a:path w="410211" h="388620">
                    <a:moveTo>
                      <a:pt x="410210" y="148590"/>
                    </a:moveTo>
                    <a:lnTo>
                      <a:pt x="280671" y="129540"/>
                    </a:lnTo>
                    <a:cubicBezTo>
                      <a:pt x="274321" y="128270"/>
                      <a:pt x="267971" y="123190"/>
                      <a:pt x="264160" y="116840"/>
                    </a:cubicBezTo>
                    <a:lnTo>
                      <a:pt x="205741" y="0"/>
                    </a:lnTo>
                    <a:lnTo>
                      <a:pt x="147321" y="116840"/>
                    </a:lnTo>
                    <a:cubicBezTo>
                      <a:pt x="144782" y="124460"/>
                      <a:pt x="138432" y="128270"/>
                      <a:pt x="130810" y="129540"/>
                    </a:cubicBezTo>
                    <a:lnTo>
                      <a:pt x="0" y="148590"/>
                    </a:lnTo>
                    <a:lnTo>
                      <a:pt x="93980" y="240030"/>
                    </a:lnTo>
                    <a:cubicBezTo>
                      <a:pt x="99060" y="245110"/>
                      <a:pt x="101600" y="252730"/>
                      <a:pt x="100330" y="260350"/>
                    </a:cubicBezTo>
                    <a:lnTo>
                      <a:pt x="78741" y="388620"/>
                    </a:lnTo>
                    <a:lnTo>
                      <a:pt x="194310" y="327660"/>
                    </a:lnTo>
                    <a:cubicBezTo>
                      <a:pt x="201930" y="323850"/>
                      <a:pt x="209550" y="323850"/>
                      <a:pt x="215900" y="327660"/>
                    </a:cubicBezTo>
                    <a:lnTo>
                      <a:pt x="331469" y="388620"/>
                    </a:lnTo>
                    <a:lnTo>
                      <a:pt x="309880" y="260350"/>
                    </a:lnTo>
                    <a:cubicBezTo>
                      <a:pt x="308610" y="252730"/>
                      <a:pt x="311150" y="245110"/>
                      <a:pt x="316230" y="240030"/>
                    </a:cubicBezTo>
                    <a:lnTo>
                      <a:pt x="410210" y="148590"/>
                    </a:lnTo>
                    <a:close/>
                  </a:path>
                </a:pathLst>
              </a:custGeom>
              <a:solidFill>
                <a:srgbClr val="FCF8F1"/>
              </a:solidFill>
            </p:spPr>
          </p:sp>
          <p:sp>
            <p:nvSpPr>
              <p:cNvPr id="12" name="Freeform 12"/>
              <p:cNvSpPr/>
              <p:nvPr/>
            </p:nvSpPr>
            <p:spPr>
              <a:xfrm>
                <a:off x="1731010" y="349250"/>
                <a:ext cx="407670" cy="407670"/>
              </a:xfrm>
              <a:custGeom>
                <a:avLst/>
                <a:gdLst/>
                <a:ahLst/>
                <a:cxnLst/>
                <a:rect l="l" t="t" r="r" b="b"/>
                <a:pathLst>
                  <a:path w="407670" h="407670">
                    <a:moveTo>
                      <a:pt x="0" y="0"/>
                    </a:moveTo>
                    <a:lnTo>
                      <a:pt x="0" y="407670"/>
                    </a:lnTo>
                    <a:lnTo>
                      <a:pt x="407670" y="407670"/>
                    </a:lnTo>
                    <a:lnTo>
                      <a:pt x="407670" y="0"/>
                    </a:lnTo>
                    <a:lnTo>
                      <a:pt x="0" y="0"/>
                    </a:lnTo>
                    <a:close/>
                    <a:moveTo>
                      <a:pt x="350520" y="344170"/>
                    </a:moveTo>
                    <a:lnTo>
                      <a:pt x="54610" y="344170"/>
                    </a:lnTo>
                    <a:cubicBezTo>
                      <a:pt x="41910" y="344170"/>
                      <a:pt x="31750" y="334010"/>
                      <a:pt x="31750" y="321310"/>
                    </a:cubicBezTo>
                    <a:cubicBezTo>
                      <a:pt x="31750" y="308610"/>
                      <a:pt x="41910" y="298450"/>
                      <a:pt x="54610" y="298450"/>
                    </a:cubicBezTo>
                    <a:lnTo>
                      <a:pt x="350520" y="298450"/>
                    </a:lnTo>
                    <a:cubicBezTo>
                      <a:pt x="363220" y="298450"/>
                      <a:pt x="373380" y="308610"/>
                      <a:pt x="373380" y="321310"/>
                    </a:cubicBezTo>
                    <a:cubicBezTo>
                      <a:pt x="373380" y="334010"/>
                      <a:pt x="363220" y="344170"/>
                      <a:pt x="350520" y="344170"/>
                    </a:cubicBezTo>
                    <a:close/>
                  </a:path>
                </a:pathLst>
              </a:custGeom>
              <a:solidFill>
                <a:srgbClr val="FCF8F1"/>
              </a:solidFill>
            </p:spPr>
          </p:sp>
        </p:grpSp>
        <p:grpSp>
          <p:nvGrpSpPr>
            <p:cNvPr id="13" name="Group 13"/>
            <p:cNvGrpSpPr/>
            <p:nvPr/>
          </p:nvGrpSpPr>
          <p:grpSpPr>
            <a:xfrm>
              <a:off x="0" y="1049020"/>
              <a:ext cx="24384000" cy="12666980"/>
              <a:chOff x="0" y="0"/>
              <a:chExt cx="4816593" cy="2502120"/>
            </a:xfrm>
          </p:grpSpPr>
          <p:sp>
            <p:nvSpPr>
              <p:cNvPr id="14" name="Freeform 14"/>
              <p:cNvSpPr/>
              <p:nvPr/>
            </p:nvSpPr>
            <p:spPr>
              <a:xfrm>
                <a:off x="0" y="0"/>
                <a:ext cx="4816592" cy="2502120"/>
              </a:xfrm>
              <a:custGeom>
                <a:avLst/>
                <a:gdLst/>
                <a:ahLst/>
                <a:cxnLst/>
                <a:rect l="l" t="t" r="r" b="b"/>
                <a:pathLst>
                  <a:path w="4816592" h="2502120">
                    <a:moveTo>
                      <a:pt x="0" y="0"/>
                    </a:moveTo>
                    <a:lnTo>
                      <a:pt x="4816592" y="0"/>
                    </a:lnTo>
                    <a:lnTo>
                      <a:pt x="4816592" y="2502120"/>
                    </a:lnTo>
                    <a:lnTo>
                      <a:pt x="0" y="2502120"/>
                    </a:lnTo>
                    <a:close/>
                  </a:path>
                </a:pathLst>
              </a:custGeom>
              <a:solidFill>
                <a:srgbClr val="FFF3CA"/>
              </a:solidFill>
              <a:ln w="28575" cap="sq">
                <a:solidFill>
                  <a:srgbClr val="000000"/>
                </a:solidFill>
                <a:prstDash val="solid"/>
                <a:miter/>
              </a:ln>
            </p:spPr>
          </p:sp>
          <p:sp>
            <p:nvSpPr>
              <p:cNvPr id="15" name="TextBox 15"/>
              <p:cNvSpPr txBox="1"/>
              <p:nvPr/>
            </p:nvSpPr>
            <p:spPr>
              <a:xfrm>
                <a:off x="0" y="-104775"/>
                <a:ext cx="4816593" cy="2606895"/>
              </a:xfrm>
              <a:prstGeom prst="rect">
                <a:avLst/>
              </a:prstGeom>
            </p:spPr>
            <p:txBody>
              <a:bodyPr lIns="50800" tIns="50800" rIns="50800" bIns="50800" rtlCol="0" anchor="ctr"/>
              <a:lstStyle/>
              <a:p>
                <a:pPr algn="ctr">
                  <a:lnSpc>
                    <a:spcPts val="2800"/>
                  </a:lnSpc>
                </a:pPr>
                <a:endParaRPr/>
              </a:p>
            </p:txBody>
          </p:sp>
        </p:grpSp>
      </p:grpSp>
      <p:sp>
        <p:nvSpPr>
          <p:cNvPr id="16" name="TextBox 16"/>
          <p:cNvSpPr txBox="1"/>
          <p:nvPr/>
        </p:nvSpPr>
        <p:spPr>
          <a:xfrm>
            <a:off x="4336575" y="2150861"/>
            <a:ext cx="9614849" cy="1075826"/>
          </a:xfrm>
          <a:prstGeom prst="rect">
            <a:avLst/>
          </a:prstGeom>
        </p:spPr>
        <p:txBody>
          <a:bodyPr lIns="0" tIns="0" rIns="0" bIns="0" rtlCol="0" anchor="t">
            <a:spAutoFit/>
          </a:bodyPr>
          <a:lstStyle/>
          <a:p>
            <a:pPr marL="0" lvl="0" indent="0" algn="ctr">
              <a:lnSpc>
                <a:spcPts val="7956"/>
              </a:lnSpc>
            </a:pPr>
            <a:r>
              <a:rPr lang="en-US" sz="7956" spc="175">
                <a:solidFill>
                  <a:srgbClr val="000000"/>
                </a:solidFill>
                <a:latin typeface="TDTD와이즈굴림"/>
                <a:ea typeface="TDTD와이즈굴림"/>
                <a:cs typeface="TDTD와이즈굴림"/>
                <a:sym typeface="TDTD와이즈굴림"/>
              </a:rPr>
              <a:t>[ 시스템 아키텍쳐] </a:t>
            </a:r>
          </a:p>
        </p:txBody>
      </p:sp>
      <p:grpSp>
        <p:nvGrpSpPr>
          <p:cNvPr id="17" name="Group 17"/>
          <p:cNvGrpSpPr/>
          <p:nvPr/>
        </p:nvGrpSpPr>
        <p:grpSpPr>
          <a:xfrm>
            <a:off x="1786205" y="4066461"/>
            <a:ext cx="1990635" cy="199063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4DDF6"/>
            </a:solidFill>
          </p:spPr>
        </p:sp>
        <p:sp>
          <p:nvSpPr>
            <p:cNvPr id="19" name="TextBox 19"/>
            <p:cNvSpPr txBox="1"/>
            <p:nvPr/>
          </p:nvSpPr>
          <p:spPr>
            <a:xfrm>
              <a:off x="76200" y="-19050"/>
              <a:ext cx="660400" cy="755650"/>
            </a:xfrm>
            <a:prstGeom prst="rect">
              <a:avLst/>
            </a:prstGeom>
          </p:spPr>
          <p:txBody>
            <a:bodyPr lIns="0" tIns="0" rIns="0" bIns="0" rtlCol="0" anchor="ctr"/>
            <a:lstStyle/>
            <a:p>
              <a:pPr algn="ctr">
                <a:lnSpc>
                  <a:spcPts val="5600"/>
                </a:lnSpc>
                <a:spcBef>
                  <a:spcPct val="0"/>
                </a:spcBef>
              </a:pPr>
              <a:r>
                <a:rPr lang="en-US" sz="4000">
                  <a:solidFill>
                    <a:srgbClr val="FEEFE8"/>
                  </a:solidFill>
                  <a:latin typeface="TDTD와이즈굴림"/>
                  <a:ea typeface="TDTD와이즈굴림"/>
                  <a:cs typeface="TDTD와이즈굴림"/>
                  <a:sym typeface="TDTD와이즈굴림"/>
                </a:rPr>
                <a:t>1</a:t>
              </a:r>
            </a:p>
          </p:txBody>
        </p:sp>
      </p:grpSp>
      <p:grpSp>
        <p:nvGrpSpPr>
          <p:cNvPr id="20" name="Group 20"/>
          <p:cNvGrpSpPr/>
          <p:nvPr/>
        </p:nvGrpSpPr>
        <p:grpSpPr>
          <a:xfrm>
            <a:off x="14498003" y="4066461"/>
            <a:ext cx="1990635" cy="199063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4DDF6"/>
            </a:solidFill>
          </p:spPr>
        </p:sp>
        <p:sp>
          <p:nvSpPr>
            <p:cNvPr id="22" name="TextBox 22"/>
            <p:cNvSpPr txBox="1"/>
            <p:nvPr/>
          </p:nvSpPr>
          <p:spPr>
            <a:xfrm>
              <a:off x="76200" y="-9525"/>
              <a:ext cx="660400" cy="746125"/>
            </a:xfrm>
            <a:prstGeom prst="rect">
              <a:avLst/>
            </a:prstGeom>
          </p:spPr>
          <p:txBody>
            <a:bodyPr lIns="20451" tIns="20451" rIns="20451" bIns="20451" rtlCol="0" anchor="ctr"/>
            <a:lstStyle/>
            <a:p>
              <a:pPr algn="ctr">
                <a:lnSpc>
                  <a:spcPts val="5599"/>
                </a:lnSpc>
                <a:spcBef>
                  <a:spcPct val="0"/>
                </a:spcBef>
              </a:pPr>
              <a:r>
                <a:rPr lang="en-US" sz="3999">
                  <a:solidFill>
                    <a:srgbClr val="FEEFE8"/>
                  </a:solidFill>
                  <a:latin typeface="TDTD와이즈굴림"/>
                  <a:ea typeface="TDTD와이즈굴림"/>
                  <a:cs typeface="TDTD와이즈굴림"/>
                  <a:sym typeface="TDTD와이즈굴림"/>
                </a:rPr>
                <a:t>4</a:t>
              </a:r>
            </a:p>
          </p:txBody>
        </p:sp>
      </p:grpSp>
      <p:grpSp>
        <p:nvGrpSpPr>
          <p:cNvPr id="23" name="Group 23"/>
          <p:cNvGrpSpPr/>
          <p:nvPr/>
        </p:nvGrpSpPr>
        <p:grpSpPr>
          <a:xfrm>
            <a:off x="6023471" y="4066461"/>
            <a:ext cx="1990635" cy="199063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4DDF6"/>
            </a:solidFill>
          </p:spPr>
        </p:sp>
        <p:sp>
          <p:nvSpPr>
            <p:cNvPr id="25" name="TextBox 25"/>
            <p:cNvSpPr txBox="1"/>
            <p:nvPr/>
          </p:nvSpPr>
          <p:spPr>
            <a:xfrm>
              <a:off x="76200" y="-9525"/>
              <a:ext cx="660400" cy="746125"/>
            </a:xfrm>
            <a:prstGeom prst="rect">
              <a:avLst/>
            </a:prstGeom>
          </p:spPr>
          <p:txBody>
            <a:bodyPr lIns="20451" tIns="20451" rIns="20451" bIns="20451" rtlCol="0" anchor="ctr"/>
            <a:lstStyle/>
            <a:p>
              <a:pPr algn="ctr">
                <a:lnSpc>
                  <a:spcPts val="5599"/>
                </a:lnSpc>
                <a:spcBef>
                  <a:spcPct val="0"/>
                </a:spcBef>
              </a:pPr>
              <a:r>
                <a:rPr lang="en-US" sz="3999">
                  <a:solidFill>
                    <a:srgbClr val="FEEFE8"/>
                  </a:solidFill>
                  <a:latin typeface="TDTD와이즈굴림"/>
                  <a:ea typeface="TDTD와이즈굴림"/>
                  <a:cs typeface="TDTD와이즈굴림"/>
                  <a:sym typeface="TDTD와이즈굴림"/>
                </a:rPr>
                <a:t>2</a:t>
              </a:r>
            </a:p>
          </p:txBody>
        </p:sp>
      </p:grpSp>
      <p:grpSp>
        <p:nvGrpSpPr>
          <p:cNvPr id="26" name="Group 26"/>
          <p:cNvGrpSpPr/>
          <p:nvPr/>
        </p:nvGrpSpPr>
        <p:grpSpPr>
          <a:xfrm>
            <a:off x="10260737" y="4066461"/>
            <a:ext cx="1990635" cy="199063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4DDF6"/>
            </a:solidFill>
          </p:spPr>
        </p:sp>
        <p:sp>
          <p:nvSpPr>
            <p:cNvPr id="28" name="TextBox 28"/>
            <p:cNvSpPr txBox="1"/>
            <p:nvPr/>
          </p:nvSpPr>
          <p:spPr>
            <a:xfrm>
              <a:off x="76200" y="-9525"/>
              <a:ext cx="660400" cy="746125"/>
            </a:xfrm>
            <a:prstGeom prst="rect">
              <a:avLst/>
            </a:prstGeom>
          </p:spPr>
          <p:txBody>
            <a:bodyPr lIns="20451" tIns="20451" rIns="20451" bIns="20451" rtlCol="0" anchor="ctr"/>
            <a:lstStyle/>
            <a:p>
              <a:pPr algn="ctr">
                <a:lnSpc>
                  <a:spcPts val="5599"/>
                </a:lnSpc>
                <a:spcBef>
                  <a:spcPct val="0"/>
                </a:spcBef>
              </a:pPr>
              <a:r>
                <a:rPr lang="en-US" sz="3999">
                  <a:solidFill>
                    <a:srgbClr val="FEEFE8"/>
                  </a:solidFill>
                  <a:latin typeface="TDTD와이즈굴림"/>
                  <a:ea typeface="TDTD와이즈굴림"/>
                  <a:cs typeface="TDTD와이즈굴림"/>
                  <a:sym typeface="TDTD와이즈굴림"/>
                </a:rPr>
                <a:t>3</a:t>
              </a:r>
            </a:p>
          </p:txBody>
        </p:sp>
      </p:grpSp>
      <p:sp>
        <p:nvSpPr>
          <p:cNvPr id="29" name="AutoShape 29"/>
          <p:cNvSpPr/>
          <p:nvPr/>
        </p:nvSpPr>
        <p:spPr>
          <a:xfrm flipV="1">
            <a:off x="3776841" y="5061779"/>
            <a:ext cx="2246630" cy="5252"/>
          </a:xfrm>
          <a:prstGeom prst="line">
            <a:avLst/>
          </a:prstGeom>
          <a:ln w="47625" cap="flat">
            <a:solidFill>
              <a:srgbClr val="000000"/>
            </a:solidFill>
            <a:prstDash val="sysDash"/>
            <a:headEnd type="none" w="sm" len="sm"/>
            <a:tailEnd type="none" w="sm" len="sm"/>
          </a:ln>
        </p:spPr>
      </p:sp>
      <p:sp>
        <p:nvSpPr>
          <p:cNvPr id="30" name="AutoShape 30"/>
          <p:cNvSpPr/>
          <p:nvPr/>
        </p:nvSpPr>
        <p:spPr>
          <a:xfrm>
            <a:off x="8014107" y="5061779"/>
            <a:ext cx="2246630" cy="0"/>
          </a:xfrm>
          <a:prstGeom prst="line">
            <a:avLst/>
          </a:prstGeom>
          <a:ln w="47625" cap="flat">
            <a:solidFill>
              <a:srgbClr val="000000"/>
            </a:solidFill>
            <a:prstDash val="sysDash"/>
            <a:headEnd type="none" w="sm" len="sm"/>
            <a:tailEnd type="none" w="sm" len="sm"/>
          </a:ln>
        </p:spPr>
      </p:sp>
      <p:sp>
        <p:nvSpPr>
          <p:cNvPr id="31" name="AutoShape 31"/>
          <p:cNvSpPr/>
          <p:nvPr/>
        </p:nvSpPr>
        <p:spPr>
          <a:xfrm>
            <a:off x="12251372" y="5061779"/>
            <a:ext cx="2246630" cy="0"/>
          </a:xfrm>
          <a:prstGeom prst="line">
            <a:avLst/>
          </a:prstGeom>
          <a:ln w="47625" cap="flat">
            <a:solidFill>
              <a:srgbClr val="000000"/>
            </a:solidFill>
            <a:prstDash val="sysDash"/>
            <a:headEnd type="none" w="sm" len="sm"/>
            <a:tailEnd type="none" w="sm" len="sm"/>
          </a:ln>
        </p:spPr>
      </p:sp>
      <p:sp>
        <p:nvSpPr>
          <p:cNvPr id="32" name="TextBox 32"/>
          <p:cNvSpPr txBox="1"/>
          <p:nvPr/>
        </p:nvSpPr>
        <p:spPr>
          <a:xfrm>
            <a:off x="1081826" y="7301662"/>
            <a:ext cx="3531959" cy="1656617"/>
          </a:xfrm>
          <a:prstGeom prst="rect">
            <a:avLst/>
          </a:prstGeom>
        </p:spPr>
        <p:txBody>
          <a:bodyPr lIns="0" tIns="0" rIns="0" bIns="0" rtlCol="0" anchor="t">
            <a:spAutoFit/>
          </a:bodyPr>
          <a:lstStyle/>
          <a:p>
            <a:pPr algn="ctr">
              <a:lnSpc>
                <a:spcPts val="2665"/>
              </a:lnSpc>
            </a:pPr>
            <a:r>
              <a:rPr lang="en-US" sz="1903">
                <a:solidFill>
                  <a:srgbClr val="5B4A3B"/>
                </a:solidFill>
                <a:latin typeface="Balsamiq Sans"/>
                <a:ea typeface="Balsamiq Sans"/>
                <a:cs typeface="Balsamiq Sans"/>
                <a:sym typeface="Balsamiq Sans"/>
              </a:rPr>
              <a:t>Lorem ipsum dolor sit amet, consectetur adipiscing elit. Nulla accumsan nisl sit amet faucibus accumsan. Aliquam fringilla erat non est blandit.</a:t>
            </a:r>
          </a:p>
        </p:txBody>
      </p:sp>
      <p:sp>
        <p:nvSpPr>
          <p:cNvPr id="33" name="TextBox 33"/>
          <p:cNvSpPr txBox="1"/>
          <p:nvPr/>
        </p:nvSpPr>
        <p:spPr>
          <a:xfrm>
            <a:off x="1015544" y="6650636"/>
            <a:ext cx="3531959" cy="325353"/>
          </a:xfrm>
          <a:prstGeom prst="rect">
            <a:avLst/>
          </a:prstGeom>
        </p:spPr>
        <p:txBody>
          <a:bodyPr lIns="0" tIns="0" rIns="0" bIns="0" rtlCol="0" anchor="t">
            <a:spAutoFit/>
          </a:bodyPr>
          <a:lstStyle/>
          <a:p>
            <a:pPr algn="ctr">
              <a:lnSpc>
                <a:spcPts val="2301"/>
              </a:lnSpc>
            </a:pPr>
            <a:r>
              <a:rPr lang="en-US" sz="2615">
                <a:solidFill>
                  <a:srgbClr val="FCF8F1"/>
                </a:solidFill>
                <a:latin typeface="TDTD와이즈굴림"/>
                <a:ea typeface="TDTD와이즈굴림"/>
                <a:cs typeface="TDTD와이즈굴림"/>
                <a:sym typeface="TDTD와이즈굴림"/>
              </a:rPr>
              <a:t>첫번째 과정</a:t>
            </a:r>
          </a:p>
        </p:txBody>
      </p:sp>
      <p:sp>
        <p:nvSpPr>
          <p:cNvPr id="34" name="TextBox 34"/>
          <p:cNvSpPr txBox="1"/>
          <p:nvPr/>
        </p:nvSpPr>
        <p:spPr>
          <a:xfrm>
            <a:off x="5252809" y="7301662"/>
            <a:ext cx="3531959" cy="1656617"/>
          </a:xfrm>
          <a:prstGeom prst="rect">
            <a:avLst/>
          </a:prstGeom>
        </p:spPr>
        <p:txBody>
          <a:bodyPr lIns="0" tIns="0" rIns="0" bIns="0" rtlCol="0" anchor="t">
            <a:spAutoFit/>
          </a:bodyPr>
          <a:lstStyle/>
          <a:p>
            <a:pPr algn="ctr">
              <a:lnSpc>
                <a:spcPts val="2665"/>
              </a:lnSpc>
            </a:pPr>
            <a:r>
              <a:rPr lang="en-US" sz="1903">
                <a:solidFill>
                  <a:srgbClr val="5B4A3B"/>
                </a:solidFill>
                <a:latin typeface="Balsamiq Sans"/>
                <a:ea typeface="Balsamiq Sans"/>
                <a:cs typeface="Balsamiq Sans"/>
                <a:sym typeface="Balsamiq Sans"/>
              </a:rPr>
              <a:t>Lorem ipsum dolor sit amet, consectetur adipiscing elit. Nulla accumsan nisl sit amet faucibus accumsan. Aliquam fringilla erat non est blandit.</a:t>
            </a:r>
          </a:p>
        </p:txBody>
      </p:sp>
      <p:sp>
        <p:nvSpPr>
          <p:cNvPr id="35" name="TextBox 35"/>
          <p:cNvSpPr txBox="1"/>
          <p:nvPr/>
        </p:nvSpPr>
        <p:spPr>
          <a:xfrm>
            <a:off x="9490075" y="7304821"/>
            <a:ext cx="3531959" cy="1656617"/>
          </a:xfrm>
          <a:prstGeom prst="rect">
            <a:avLst/>
          </a:prstGeom>
        </p:spPr>
        <p:txBody>
          <a:bodyPr lIns="0" tIns="0" rIns="0" bIns="0" rtlCol="0" anchor="t">
            <a:spAutoFit/>
          </a:bodyPr>
          <a:lstStyle/>
          <a:p>
            <a:pPr algn="ctr">
              <a:lnSpc>
                <a:spcPts val="2665"/>
              </a:lnSpc>
            </a:pPr>
            <a:r>
              <a:rPr lang="en-US" sz="1903">
                <a:solidFill>
                  <a:srgbClr val="5B4A3B"/>
                </a:solidFill>
                <a:latin typeface="Balsamiq Sans"/>
                <a:ea typeface="Balsamiq Sans"/>
                <a:cs typeface="Balsamiq Sans"/>
                <a:sym typeface="Balsamiq Sans"/>
              </a:rPr>
              <a:t>Lorem ipsum dolor sit amet, consectetur adipiscing elit. Nulla accumsan nisl sit amet faucibus accumsan. Aliquam fringilla erat non est blandit.</a:t>
            </a:r>
          </a:p>
        </p:txBody>
      </p:sp>
      <p:sp>
        <p:nvSpPr>
          <p:cNvPr id="36" name="TextBox 36"/>
          <p:cNvSpPr txBox="1"/>
          <p:nvPr/>
        </p:nvSpPr>
        <p:spPr>
          <a:xfrm>
            <a:off x="13727341" y="7301662"/>
            <a:ext cx="3531959" cy="1656617"/>
          </a:xfrm>
          <a:prstGeom prst="rect">
            <a:avLst/>
          </a:prstGeom>
        </p:spPr>
        <p:txBody>
          <a:bodyPr lIns="0" tIns="0" rIns="0" bIns="0" rtlCol="0" anchor="t">
            <a:spAutoFit/>
          </a:bodyPr>
          <a:lstStyle/>
          <a:p>
            <a:pPr algn="ctr">
              <a:lnSpc>
                <a:spcPts val="2665"/>
              </a:lnSpc>
            </a:pPr>
            <a:r>
              <a:rPr lang="en-US" sz="1903">
                <a:solidFill>
                  <a:srgbClr val="5B4A3B"/>
                </a:solidFill>
                <a:latin typeface="Balsamiq Sans"/>
                <a:ea typeface="Balsamiq Sans"/>
                <a:cs typeface="Balsamiq Sans"/>
                <a:sym typeface="Balsamiq Sans"/>
              </a:rPr>
              <a:t>Lorem ipsum dolor sit amet, consectetur adipiscing elit. Nulla accumsan nisl sit amet faucibus accumsan. Aliquam fringilla erat non est blandit.</a:t>
            </a:r>
          </a:p>
        </p:txBody>
      </p:sp>
      <p:sp>
        <p:nvSpPr>
          <p:cNvPr id="37" name="TextBox 37"/>
          <p:cNvSpPr txBox="1"/>
          <p:nvPr/>
        </p:nvSpPr>
        <p:spPr>
          <a:xfrm>
            <a:off x="5252809" y="6650636"/>
            <a:ext cx="3531959" cy="325353"/>
          </a:xfrm>
          <a:prstGeom prst="rect">
            <a:avLst/>
          </a:prstGeom>
        </p:spPr>
        <p:txBody>
          <a:bodyPr lIns="0" tIns="0" rIns="0" bIns="0" rtlCol="0" anchor="t">
            <a:spAutoFit/>
          </a:bodyPr>
          <a:lstStyle/>
          <a:p>
            <a:pPr algn="ctr">
              <a:lnSpc>
                <a:spcPts val="2301"/>
              </a:lnSpc>
            </a:pPr>
            <a:r>
              <a:rPr lang="en-US" sz="2615">
                <a:solidFill>
                  <a:srgbClr val="FCF8F1"/>
                </a:solidFill>
                <a:latin typeface="TDTD와이즈굴림"/>
                <a:ea typeface="TDTD와이즈굴림"/>
                <a:cs typeface="TDTD와이즈굴림"/>
                <a:sym typeface="TDTD와이즈굴림"/>
              </a:rPr>
              <a:t>두번째 과정</a:t>
            </a:r>
          </a:p>
        </p:txBody>
      </p:sp>
      <p:sp>
        <p:nvSpPr>
          <p:cNvPr id="38" name="TextBox 38"/>
          <p:cNvSpPr txBox="1"/>
          <p:nvPr/>
        </p:nvSpPr>
        <p:spPr>
          <a:xfrm>
            <a:off x="9490075" y="6650636"/>
            <a:ext cx="3531959" cy="325353"/>
          </a:xfrm>
          <a:prstGeom prst="rect">
            <a:avLst/>
          </a:prstGeom>
        </p:spPr>
        <p:txBody>
          <a:bodyPr lIns="0" tIns="0" rIns="0" bIns="0" rtlCol="0" anchor="t">
            <a:spAutoFit/>
          </a:bodyPr>
          <a:lstStyle/>
          <a:p>
            <a:pPr algn="ctr">
              <a:lnSpc>
                <a:spcPts val="2301"/>
              </a:lnSpc>
            </a:pPr>
            <a:r>
              <a:rPr lang="en-US" sz="2615">
                <a:solidFill>
                  <a:srgbClr val="FCF8F1"/>
                </a:solidFill>
                <a:latin typeface="TDTD와이즈굴림"/>
                <a:ea typeface="TDTD와이즈굴림"/>
                <a:cs typeface="TDTD와이즈굴림"/>
                <a:sym typeface="TDTD와이즈굴림"/>
              </a:rPr>
              <a:t>세번째 과정</a:t>
            </a:r>
          </a:p>
        </p:txBody>
      </p:sp>
      <p:sp>
        <p:nvSpPr>
          <p:cNvPr id="39" name="TextBox 39"/>
          <p:cNvSpPr txBox="1"/>
          <p:nvPr/>
        </p:nvSpPr>
        <p:spPr>
          <a:xfrm>
            <a:off x="13726884" y="6650636"/>
            <a:ext cx="3531959" cy="325353"/>
          </a:xfrm>
          <a:prstGeom prst="rect">
            <a:avLst/>
          </a:prstGeom>
        </p:spPr>
        <p:txBody>
          <a:bodyPr lIns="0" tIns="0" rIns="0" bIns="0" rtlCol="0" anchor="t">
            <a:spAutoFit/>
          </a:bodyPr>
          <a:lstStyle/>
          <a:p>
            <a:pPr algn="ctr">
              <a:lnSpc>
                <a:spcPts val="2301"/>
              </a:lnSpc>
            </a:pPr>
            <a:r>
              <a:rPr lang="en-US" sz="2615">
                <a:solidFill>
                  <a:srgbClr val="FCF8F1"/>
                </a:solidFill>
                <a:latin typeface="TDTD와이즈굴림"/>
                <a:ea typeface="TDTD와이즈굴림"/>
                <a:cs typeface="TDTD와이즈굴림"/>
                <a:sym typeface="TDTD와이즈굴림"/>
              </a:rPr>
              <a:t>네번째 과정</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grpSp>
          <p:nvGrpSpPr>
            <p:cNvPr id="3" name="Group 3"/>
            <p:cNvGrpSpPr>
              <a:grpSpLocks noChangeAspect="1"/>
            </p:cNvGrpSpPr>
            <p:nvPr/>
          </p:nvGrpSpPr>
          <p:grpSpPr>
            <a:xfrm>
              <a:off x="0" y="0"/>
              <a:ext cx="24384000" cy="6298497"/>
              <a:chOff x="0" y="0"/>
              <a:chExt cx="24583390" cy="6350000"/>
            </a:xfrm>
          </p:grpSpPr>
          <p:sp>
            <p:nvSpPr>
              <p:cNvPr id="4" name="Freeform 4"/>
              <p:cNvSpPr/>
              <p:nvPr/>
            </p:nvSpPr>
            <p:spPr>
              <a:xfrm>
                <a:off x="0" y="0"/>
                <a:ext cx="24583389" cy="6350000"/>
              </a:xfrm>
              <a:custGeom>
                <a:avLst/>
                <a:gdLst/>
                <a:ahLst/>
                <a:cxnLst/>
                <a:rect l="l" t="t" r="r" b="b"/>
                <a:pathLst>
                  <a:path w="24583389" h="6350000">
                    <a:moveTo>
                      <a:pt x="0" y="0"/>
                    </a:moveTo>
                    <a:lnTo>
                      <a:pt x="24583389" y="0"/>
                    </a:lnTo>
                    <a:lnTo>
                      <a:pt x="24583389" y="6350000"/>
                    </a:lnTo>
                    <a:lnTo>
                      <a:pt x="0" y="6350000"/>
                    </a:lnTo>
                    <a:close/>
                  </a:path>
                </a:pathLst>
              </a:custGeom>
              <a:solidFill>
                <a:srgbClr val="000000"/>
              </a:solidFill>
            </p:spPr>
          </p:sp>
          <p:sp>
            <p:nvSpPr>
              <p:cNvPr id="5" name="Freeform 5"/>
              <p:cNvSpPr/>
              <p:nvPr/>
            </p:nvSpPr>
            <p:spPr>
              <a:xfrm>
                <a:off x="45720" y="54610"/>
                <a:ext cx="24493219" cy="1004570"/>
              </a:xfrm>
              <a:custGeom>
                <a:avLst/>
                <a:gdLst/>
                <a:ahLst/>
                <a:cxnLst/>
                <a:rect l="l" t="t" r="r" b="b"/>
                <a:pathLst>
                  <a:path w="24493219" h="1004570">
                    <a:moveTo>
                      <a:pt x="24493219" y="1004570"/>
                    </a:moveTo>
                    <a:lnTo>
                      <a:pt x="24493219" y="0"/>
                    </a:lnTo>
                    <a:lnTo>
                      <a:pt x="0" y="0"/>
                    </a:lnTo>
                    <a:lnTo>
                      <a:pt x="0" y="1004570"/>
                    </a:lnTo>
                    <a:lnTo>
                      <a:pt x="24493219" y="1004570"/>
                    </a:lnTo>
                    <a:close/>
                    <a:moveTo>
                      <a:pt x="23632160" y="435610"/>
                    </a:moveTo>
                    <a:cubicBezTo>
                      <a:pt x="23634700" y="427990"/>
                      <a:pt x="23641050" y="421640"/>
                      <a:pt x="23649941" y="420370"/>
                    </a:cubicBezTo>
                    <a:lnTo>
                      <a:pt x="23812501" y="396240"/>
                    </a:lnTo>
                    <a:lnTo>
                      <a:pt x="23884891" y="248920"/>
                    </a:lnTo>
                    <a:cubicBezTo>
                      <a:pt x="23892510" y="233680"/>
                      <a:pt x="23917910" y="233680"/>
                      <a:pt x="23925530" y="248920"/>
                    </a:cubicBezTo>
                    <a:lnTo>
                      <a:pt x="23997919" y="396240"/>
                    </a:lnTo>
                    <a:lnTo>
                      <a:pt x="24160480" y="420370"/>
                    </a:lnTo>
                    <a:cubicBezTo>
                      <a:pt x="24168100" y="421640"/>
                      <a:pt x="24175719" y="427990"/>
                      <a:pt x="24178260" y="435610"/>
                    </a:cubicBezTo>
                    <a:cubicBezTo>
                      <a:pt x="24180800" y="443230"/>
                      <a:pt x="24178260" y="452120"/>
                      <a:pt x="24171910" y="458470"/>
                    </a:cubicBezTo>
                    <a:lnTo>
                      <a:pt x="24053800" y="572770"/>
                    </a:lnTo>
                    <a:lnTo>
                      <a:pt x="24081739" y="735330"/>
                    </a:lnTo>
                    <a:cubicBezTo>
                      <a:pt x="24083009" y="742950"/>
                      <a:pt x="24079200" y="751840"/>
                      <a:pt x="24072850" y="756920"/>
                    </a:cubicBezTo>
                    <a:cubicBezTo>
                      <a:pt x="24069039" y="759460"/>
                      <a:pt x="24065230" y="760730"/>
                      <a:pt x="24060150" y="760730"/>
                    </a:cubicBezTo>
                    <a:cubicBezTo>
                      <a:pt x="24056339" y="760730"/>
                      <a:pt x="24053800" y="759460"/>
                      <a:pt x="24049989" y="758190"/>
                    </a:cubicBezTo>
                    <a:lnTo>
                      <a:pt x="23903939" y="681990"/>
                    </a:lnTo>
                    <a:lnTo>
                      <a:pt x="23757889" y="758190"/>
                    </a:lnTo>
                    <a:cubicBezTo>
                      <a:pt x="23750269" y="762000"/>
                      <a:pt x="23740109" y="762000"/>
                      <a:pt x="23733759" y="756920"/>
                    </a:cubicBezTo>
                    <a:cubicBezTo>
                      <a:pt x="23727409" y="751840"/>
                      <a:pt x="23723598" y="744220"/>
                      <a:pt x="23724869" y="735330"/>
                    </a:cubicBezTo>
                    <a:lnTo>
                      <a:pt x="23752809" y="572770"/>
                    </a:lnTo>
                    <a:lnTo>
                      <a:pt x="23638509" y="458470"/>
                    </a:lnTo>
                    <a:cubicBezTo>
                      <a:pt x="23632160" y="452120"/>
                      <a:pt x="23629619" y="443230"/>
                      <a:pt x="23632160" y="435610"/>
                    </a:cubicBezTo>
                    <a:close/>
                    <a:moveTo>
                      <a:pt x="1639570" y="271780"/>
                    </a:moveTo>
                    <a:cubicBezTo>
                      <a:pt x="1639570" y="259080"/>
                      <a:pt x="1649730" y="248920"/>
                      <a:pt x="1662430" y="248920"/>
                    </a:cubicBezTo>
                    <a:lnTo>
                      <a:pt x="2114550" y="248920"/>
                    </a:lnTo>
                    <a:cubicBezTo>
                      <a:pt x="2127250" y="248920"/>
                      <a:pt x="2137410" y="259080"/>
                      <a:pt x="2137410" y="271780"/>
                    </a:cubicBezTo>
                    <a:lnTo>
                      <a:pt x="2137410" y="723900"/>
                    </a:lnTo>
                    <a:cubicBezTo>
                      <a:pt x="2137410" y="736600"/>
                      <a:pt x="2127250" y="746760"/>
                      <a:pt x="2114550" y="746760"/>
                    </a:cubicBezTo>
                    <a:lnTo>
                      <a:pt x="1662430" y="746760"/>
                    </a:lnTo>
                    <a:cubicBezTo>
                      <a:pt x="1649730" y="746760"/>
                      <a:pt x="1639570" y="736600"/>
                      <a:pt x="1639570" y="723900"/>
                    </a:cubicBezTo>
                    <a:lnTo>
                      <a:pt x="1639570" y="271780"/>
                    </a:lnTo>
                    <a:close/>
                    <a:moveTo>
                      <a:pt x="948690" y="271780"/>
                    </a:moveTo>
                    <a:cubicBezTo>
                      <a:pt x="948690" y="259080"/>
                      <a:pt x="958850" y="248920"/>
                      <a:pt x="971550" y="248920"/>
                    </a:cubicBezTo>
                    <a:lnTo>
                      <a:pt x="1423670" y="248920"/>
                    </a:lnTo>
                    <a:cubicBezTo>
                      <a:pt x="1436370" y="248920"/>
                      <a:pt x="1446530" y="259080"/>
                      <a:pt x="1446530" y="271780"/>
                    </a:cubicBezTo>
                    <a:lnTo>
                      <a:pt x="1446530" y="723900"/>
                    </a:lnTo>
                    <a:cubicBezTo>
                      <a:pt x="1446530" y="736600"/>
                      <a:pt x="1436370" y="746760"/>
                      <a:pt x="1423670" y="746760"/>
                    </a:cubicBezTo>
                    <a:lnTo>
                      <a:pt x="971550" y="746760"/>
                    </a:lnTo>
                    <a:cubicBezTo>
                      <a:pt x="960120" y="746760"/>
                      <a:pt x="949960" y="736600"/>
                      <a:pt x="948690" y="723900"/>
                    </a:cubicBezTo>
                    <a:lnTo>
                      <a:pt x="948690" y="271780"/>
                    </a:lnTo>
                    <a:close/>
                    <a:moveTo>
                      <a:pt x="259080" y="271780"/>
                    </a:moveTo>
                    <a:cubicBezTo>
                      <a:pt x="259080" y="259080"/>
                      <a:pt x="269240" y="248920"/>
                      <a:pt x="281940" y="248920"/>
                    </a:cubicBezTo>
                    <a:lnTo>
                      <a:pt x="734060" y="248920"/>
                    </a:lnTo>
                    <a:cubicBezTo>
                      <a:pt x="746760" y="248920"/>
                      <a:pt x="756920" y="259080"/>
                      <a:pt x="756920" y="271780"/>
                    </a:cubicBezTo>
                    <a:lnTo>
                      <a:pt x="756920" y="723900"/>
                    </a:lnTo>
                    <a:cubicBezTo>
                      <a:pt x="756920" y="736600"/>
                      <a:pt x="746760" y="746760"/>
                      <a:pt x="734060" y="746760"/>
                    </a:cubicBezTo>
                    <a:lnTo>
                      <a:pt x="281940" y="746760"/>
                    </a:lnTo>
                    <a:cubicBezTo>
                      <a:pt x="269240" y="746760"/>
                      <a:pt x="259080" y="736600"/>
                      <a:pt x="259080" y="723900"/>
                    </a:cubicBezTo>
                    <a:lnTo>
                      <a:pt x="259080" y="271780"/>
                    </a:lnTo>
                    <a:close/>
                  </a:path>
                </a:pathLst>
              </a:custGeom>
              <a:solidFill>
                <a:srgbClr val="C4DDF6"/>
              </a:solidFill>
            </p:spPr>
          </p:sp>
          <p:sp>
            <p:nvSpPr>
              <p:cNvPr id="6" name="Freeform 6"/>
              <p:cNvSpPr/>
              <p:nvPr/>
            </p:nvSpPr>
            <p:spPr>
              <a:xfrm>
                <a:off x="45720" y="1104900"/>
                <a:ext cx="24493219" cy="5199380"/>
              </a:xfrm>
              <a:custGeom>
                <a:avLst/>
                <a:gdLst/>
                <a:ahLst/>
                <a:cxnLst/>
                <a:rect l="l" t="t" r="r" b="b"/>
                <a:pathLst>
                  <a:path w="24493219" h="5199380">
                    <a:moveTo>
                      <a:pt x="0" y="0"/>
                    </a:moveTo>
                    <a:lnTo>
                      <a:pt x="24493219" y="0"/>
                    </a:lnTo>
                    <a:lnTo>
                      <a:pt x="24493219" y="5199380"/>
                    </a:lnTo>
                    <a:lnTo>
                      <a:pt x="0" y="5199380"/>
                    </a:lnTo>
                    <a:close/>
                  </a:path>
                </a:pathLst>
              </a:custGeom>
              <a:solidFill>
                <a:srgbClr val="C4DDF6"/>
              </a:solidFill>
              <a:ln w="12700">
                <a:solidFill>
                  <a:srgbClr val="000000"/>
                </a:solidFill>
              </a:ln>
            </p:spPr>
          </p:sp>
          <p:sp>
            <p:nvSpPr>
              <p:cNvPr id="7" name="Freeform 7"/>
              <p:cNvSpPr/>
              <p:nvPr/>
            </p:nvSpPr>
            <p:spPr>
              <a:xfrm>
                <a:off x="1141730" y="449580"/>
                <a:ext cx="205740" cy="45720"/>
              </a:xfrm>
              <a:custGeom>
                <a:avLst/>
                <a:gdLst/>
                <a:ahLst/>
                <a:cxnLst/>
                <a:rect l="l" t="t" r="r" b="b"/>
                <a:pathLst>
                  <a:path w="205740" h="45720">
                    <a:moveTo>
                      <a:pt x="0" y="0"/>
                    </a:moveTo>
                    <a:lnTo>
                      <a:pt x="205740" y="0"/>
                    </a:lnTo>
                    <a:lnTo>
                      <a:pt x="205740" y="45720"/>
                    </a:lnTo>
                    <a:lnTo>
                      <a:pt x="0" y="45720"/>
                    </a:lnTo>
                    <a:close/>
                  </a:path>
                </a:pathLst>
              </a:custGeom>
              <a:solidFill>
                <a:srgbClr val="FCF8F1"/>
              </a:solidFill>
            </p:spPr>
          </p:sp>
          <p:sp>
            <p:nvSpPr>
              <p:cNvPr id="8" name="Freeform 8"/>
              <p:cNvSpPr/>
              <p:nvPr/>
            </p:nvSpPr>
            <p:spPr>
              <a:xfrm>
                <a:off x="1141730" y="541020"/>
                <a:ext cx="205740" cy="114300"/>
              </a:xfrm>
              <a:custGeom>
                <a:avLst/>
                <a:gdLst/>
                <a:ahLst/>
                <a:cxnLst/>
                <a:rect l="l" t="t" r="r" b="b"/>
                <a:pathLst>
                  <a:path w="205740" h="114300">
                    <a:moveTo>
                      <a:pt x="0" y="0"/>
                    </a:moveTo>
                    <a:lnTo>
                      <a:pt x="205740" y="0"/>
                    </a:lnTo>
                    <a:lnTo>
                      <a:pt x="205740" y="114300"/>
                    </a:lnTo>
                    <a:lnTo>
                      <a:pt x="0" y="114300"/>
                    </a:lnTo>
                    <a:close/>
                  </a:path>
                </a:pathLst>
              </a:custGeom>
              <a:solidFill>
                <a:srgbClr val="FCF8F1"/>
              </a:solidFill>
            </p:spPr>
          </p:sp>
          <p:sp>
            <p:nvSpPr>
              <p:cNvPr id="9" name="Freeform 9"/>
              <p:cNvSpPr/>
              <p:nvPr/>
            </p:nvSpPr>
            <p:spPr>
              <a:xfrm>
                <a:off x="1040130" y="349250"/>
                <a:ext cx="407670" cy="407670"/>
              </a:xfrm>
              <a:custGeom>
                <a:avLst/>
                <a:gdLst/>
                <a:ahLst/>
                <a:cxnLst/>
                <a:rect l="l" t="t" r="r" b="b"/>
                <a:pathLst>
                  <a:path w="407670" h="407670">
                    <a:moveTo>
                      <a:pt x="0" y="0"/>
                    </a:moveTo>
                    <a:lnTo>
                      <a:pt x="0" y="407670"/>
                    </a:lnTo>
                    <a:lnTo>
                      <a:pt x="407670" y="407670"/>
                    </a:lnTo>
                    <a:lnTo>
                      <a:pt x="407670" y="0"/>
                    </a:lnTo>
                    <a:lnTo>
                      <a:pt x="0" y="0"/>
                    </a:lnTo>
                    <a:close/>
                    <a:moveTo>
                      <a:pt x="353060" y="328930"/>
                    </a:moveTo>
                    <a:cubicBezTo>
                      <a:pt x="353060" y="341630"/>
                      <a:pt x="342900" y="351790"/>
                      <a:pt x="330200" y="351790"/>
                    </a:cubicBezTo>
                    <a:lnTo>
                      <a:pt x="78740" y="351790"/>
                    </a:lnTo>
                    <a:cubicBezTo>
                      <a:pt x="66040" y="351790"/>
                      <a:pt x="55880" y="341630"/>
                      <a:pt x="55880" y="328930"/>
                    </a:cubicBezTo>
                    <a:lnTo>
                      <a:pt x="55880" y="77470"/>
                    </a:lnTo>
                    <a:cubicBezTo>
                      <a:pt x="55880" y="64770"/>
                      <a:pt x="66040" y="54610"/>
                      <a:pt x="78740" y="54610"/>
                    </a:cubicBezTo>
                    <a:lnTo>
                      <a:pt x="328930" y="54610"/>
                    </a:lnTo>
                    <a:cubicBezTo>
                      <a:pt x="341630" y="54610"/>
                      <a:pt x="351790" y="64770"/>
                      <a:pt x="353060" y="77470"/>
                    </a:cubicBezTo>
                    <a:lnTo>
                      <a:pt x="353060" y="328930"/>
                    </a:lnTo>
                    <a:close/>
                  </a:path>
                </a:pathLst>
              </a:custGeom>
              <a:solidFill>
                <a:srgbClr val="FCF8F1"/>
              </a:solidFill>
            </p:spPr>
          </p:sp>
          <p:sp>
            <p:nvSpPr>
              <p:cNvPr id="10" name="Freeform 10"/>
              <p:cNvSpPr/>
              <p:nvPr/>
            </p:nvSpPr>
            <p:spPr>
              <a:xfrm>
                <a:off x="350520" y="349250"/>
                <a:ext cx="407670" cy="407670"/>
              </a:xfrm>
              <a:custGeom>
                <a:avLst/>
                <a:gdLst/>
                <a:ahLst/>
                <a:cxnLst/>
                <a:rect l="l" t="t" r="r" b="b"/>
                <a:pathLst>
                  <a:path w="407670" h="407670">
                    <a:moveTo>
                      <a:pt x="0" y="0"/>
                    </a:moveTo>
                    <a:lnTo>
                      <a:pt x="0" y="407670"/>
                    </a:lnTo>
                    <a:lnTo>
                      <a:pt x="407670" y="407670"/>
                    </a:lnTo>
                    <a:lnTo>
                      <a:pt x="407670" y="0"/>
                    </a:lnTo>
                    <a:lnTo>
                      <a:pt x="0" y="0"/>
                    </a:lnTo>
                    <a:close/>
                    <a:moveTo>
                      <a:pt x="337820" y="336550"/>
                    </a:moveTo>
                    <a:cubicBezTo>
                      <a:pt x="334010" y="340360"/>
                      <a:pt x="327660" y="342900"/>
                      <a:pt x="321310" y="342900"/>
                    </a:cubicBezTo>
                    <a:cubicBezTo>
                      <a:pt x="314960" y="342900"/>
                      <a:pt x="309880" y="340360"/>
                      <a:pt x="304800" y="336550"/>
                    </a:cubicBezTo>
                    <a:lnTo>
                      <a:pt x="203200" y="234950"/>
                    </a:lnTo>
                    <a:lnTo>
                      <a:pt x="101600" y="336550"/>
                    </a:lnTo>
                    <a:cubicBezTo>
                      <a:pt x="97790" y="340360"/>
                      <a:pt x="91440" y="342900"/>
                      <a:pt x="85090" y="342900"/>
                    </a:cubicBezTo>
                    <a:cubicBezTo>
                      <a:pt x="78740" y="342900"/>
                      <a:pt x="73660" y="340360"/>
                      <a:pt x="68580" y="336550"/>
                    </a:cubicBezTo>
                    <a:cubicBezTo>
                      <a:pt x="59690" y="327660"/>
                      <a:pt x="59690" y="313690"/>
                      <a:pt x="68580" y="304800"/>
                    </a:cubicBezTo>
                    <a:lnTo>
                      <a:pt x="170180" y="203200"/>
                    </a:lnTo>
                    <a:lnTo>
                      <a:pt x="68580" y="101600"/>
                    </a:lnTo>
                    <a:cubicBezTo>
                      <a:pt x="59690" y="92710"/>
                      <a:pt x="59690" y="78740"/>
                      <a:pt x="68580" y="69850"/>
                    </a:cubicBezTo>
                    <a:cubicBezTo>
                      <a:pt x="77470" y="60960"/>
                      <a:pt x="91440" y="60960"/>
                      <a:pt x="100330" y="69850"/>
                    </a:cubicBezTo>
                    <a:lnTo>
                      <a:pt x="201930" y="171450"/>
                    </a:lnTo>
                    <a:lnTo>
                      <a:pt x="303530" y="69850"/>
                    </a:lnTo>
                    <a:cubicBezTo>
                      <a:pt x="312420" y="60960"/>
                      <a:pt x="326390" y="60960"/>
                      <a:pt x="335280" y="69850"/>
                    </a:cubicBezTo>
                    <a:cubicBezTo>
                      <a:pt x="344170" y="78740"/>
                      <a:pt x="346710" y="92710"/>
                      <a:pt x="337820" y="101600"/>
                    </a:cubicBezTo>
                    <a:lnTo>
                      <a:pt x="236220" y="203200"/>
                    </a:lnTo>
                    <a:lnTo>
                      <a:pt x="337820" y="304800"/>
                    </a:lnTo>
                    <a:cubicBezTo>
                      <a:pt x="346710" y="313690"/>
                      <a:pt x="346710" y="327660"/>
                      <a:pt x="337820" y="336550"/>
                    </a:cubicBezTo>
                    <a:close/>
                  </a:path>
                </a:pathLst>
              </a:custGeom>
              <a:solidFill>
                <a:srgbClr val="FCF8F1"/>
              </a:solidFill>
            </p:spPr>
          </p:sp>
          <p:sp>
            <p:nvSpPr>
              <p:cNvPr id="11" name="Freeform 11"/>
              <p:cNvSpPr/>
              <p:nvPr/>
            </p:nvSpPr>
            <p:spPr>
              <a:xfrm>
                <a:off x="23743920" y="363220"/>
                <a:ext cx="410211" cy="388620"/>
              </a:xfrm>
              <a:custGeom>
                <a:avLst/>
                <a:gdLst/>
                <a:ahLst/>
                <a:cxnLst/>
                <a:rect l="l" t="t" r="r" b="b"/>
                <a:pathLst>
                  <a:path w="410211" h="388620">
                    <a:moveTo>
                      <a:pt x="410210" y="148590"/>
                    </a:moveTo>
                    <a:lnTo>
                      <a:pt x="280671" y="129540"/>
                    </a:lnTo>
                    <a:cubicBezTo>
                      <a:pt x="274321" y="128270"/>
                      <a:pt x="267971" y="123190"/>
                      <a:pt x="264160" y="116840"/>
                    </a:cubicBezTo>
                    <a:lnTo>
                      <a:pt x="205741" y="0"/>
                    </a:lnTo>
                    <a:lnTo>
                      <a:pt x="147321" y="116840"/>
                    </a:lnTo>
                    <a:cubicBezTo>
                      <a:pt x="144782" y="124460"/>
                      <a:pt x="138432" y="128270"/>
                      <a:pt x="130810" y="129540"/>
                    </a:cubicBezTo>
                    <a:lnTo>
                      <a:pt x="0" y="148590"/>
                    </a:lnTo>
                    <a:lnTo>
                      <a:pt x="93980" y="240030"/>
                    </a:lnTo>
                    <a:cubicBezTo>
                      <a:pt x="99060" y="245110"/>
                      <a:pt x="101600" y="252730"/>
                      <a:pt x="100330" y="260350"/>
                    </a:cubicBezTo>
                    <a:lnTo>
                      <a:pt x="78741" y="388620"/>
                    </a:lnTo>
                    <a:lnTo>
                      <a:pt x="194310" y="327660"/>
                    </a:lnTo>
                    <a:cubicBezTo>
                      <a:pt x="201930" y="323850"/>
                      <a:pt x="209550" y="323850"/>
                      <a:pt x="215900" y="327660"/>
                    </a:cubicBezTo>
                    <a:lnTo>
                      <a:pt x="331469" y="388620"/>
                    </a:lnTo>
                    <a:lnTo>
                      <a:pt x="309880" y="260350"/>
                    </a:lnTo>
                    <a:cubicBezTo>
                      <a:pt x="308610" y="252730"/>
                      <a:pt x="311150" y="245110"/>
                      <a:pt x="316230" y="240030"/>
                    </a:cubicBezTo>
                    <a:lnTo>
                      <a:pt x="410210" y="148590"/>
                    </a:lnTo>
                    <a:close/>
                  </a:path>
                </a:pathLst>
              </a:custGeom>
              <a:solidFill>
                <a:srgbClr val="FCF8F1"/>
              </a:solidFill>
            </p:spPr>
          </p:sp>
          <p:sp>
            <p:nvSpPr>
              <p:cNvPr id="12" name="Freeform 12"/>
              <p:cNvSpPr/>
              <p:nvPr/>
            </p:nvSpPr>
            <p:spPr>
              <a:xfrm>
                <a:off x="1731010" y="349250"/>
                <a:ext cx="407670" cy="407670"/>
              </a:xfrm>
              <a:custGeom>
                <a:avLst/>
                <a:gdLst/>
                <a:ahLst/>
                <a:cxnLst/>
                <a:rect l="l" t="t" r="r" b="b"/>
                <a:pathLst>
                  <a:path w="407670" h="407670">
                    <a:moveTo>
                      <a:pt x="0" y="0"/>
                    </a:moveTo>
                    <a:lnTo>
                      <a:pt x="0" y="407670"/>
                    </a:lnTo>
                    <a:lnTo>
                      <a:pt x="407670" y="407670"/>
                    </a:lnTo>
                    <a:lnTo>
                      <a:pt x="407670" y="0"/>
                    </a:lnTo>
                    <a:lnTo>
                      <a:pt x="0" y="0"/>
                    </a:lnTo>
                    <a:close/>
                    <a:moveTo>
                      <a:pt x="350520" y="344170"/>
                    </a:moveTo>
                    <a:lnTo>
                      <a:pt x="54610" y="344170"/>
                    </a:lnTo>
                    <a:cubicBezTo>
                      <a:pt x="41910" y="344170"/>
                      <a:pt x="31750" y="334010"/>
                      <a:pt x="31750" y="321310"/>
                    </a:cubicBezTo>
                    <a:cubicBezTo>
                      <a:pt x="31750" y="308610"/>
                      <a:pt x="41910" y="298450"/>
                      <a:pt x="54610" y="298450"/>
                    </a:cubicBezTo>
                    <a:lnTo>
                      <a:pt x="350520" y="298450"/>
                    </a:lnTo>
                    <a:cubicBezTo>
                      <a:pt x="363220" y="298450"/>
                      <a:pt x="373380" y="308610"/>
                      <a:pt x="373380" y="321310"/>
                    </a:cubicBezTo>
                    <a:cubicBezTo>
                      <a:pt x="373380" y="334010"/>
                      <a:pt x="363220" y="344170"/>
                      <a:pt x="350520" y="344170"/>
                    </a:cubicBezTo>
                    <a:close/>
                  </a:path>
                </a:pathLst>
              </a:custGeom>
              <a:solidFill>
                <a:srgbClr val="FCF8F1"/>
              </a:solidFill>
            </p:spPr>
          </p:sp>
        </p:grpSp>
        <p:grpSp>
          <p:nvGrpSpPr>
            <p:cNvPr id="13" name="Group 13"/>
            <p:cNvGrpSpPr/>
            <p:nvPr/>
          </p:nvGrpSpPr>
          <p:grpSpPr>
            <a:xfrm>
              <a:off x="0" y="1049020"/>
              <a:ext cx="24384000" cy="12666980"/>
              <a:chOff x="0" y="0"/>
              <a:chExt cx="4816593" cy="2502120"/>
            </a:xfrm>
          </p:grpSpPr>
          <p:sp>
            <p:nvSpPr>
              <p:cNvPr id="14" name="Freeform 14"/>
              <p:cNvSpPr/>
              <p:nvPr/>
            </p:nvSpPr>
            <p:spPr>
              <a:xfrm>
                <a:off x="0" y="0"/>
                <a:ext cx="4816592" cy="2502120"/>
              </a:xfrm>
              <a:custGeom>
                <a:avLst/>
                <a:gdLst/>
                <a:ahLst/>
                <a:cxnLst/>
                <a:rect l="l" t="t" r="r" b="b"/>
                <a:pathLst>
                  <a:path w="4816592" h="2502120">
                    <a:moveTo>
                      <a:pt x="0" y="0"/>
                    </a:moveTo>
                    <a:lnTo>
                      <a:pt x="4816592" y="0"/>
                    </a:lnTo>
                    <a:lnTo>
                      <a:pt x="4816592" y="2502120"/>
                    </a:lnTo>
                    <a:lnTo>
                      <a:pt x="0" y="2502120"/>
                    </a:lnTo>
                    <a:close/>
                  </a:path>
                </a:pathLst>
              </a:custGeom>
              <a:solidFill>
                <a:srgbClr val="FFF3CA"/>
              </a:solidFill>
              <a:ln w="28575" cap="sq">
                <a:solidFill>
                  <a:srgbClr val="000000"/>
                </a:solidFill>
                <a:prstDash val="solid"/>
                <a:miter/>
              </a:ln>
            </p:spPr>
          </p:sp>
          <p:sp>
            <p:nvSpPr>
              <p:cNvPr id="15" name="TextBox 15"/>
              <p:cNvSpPr txBox="1"/>
              <p:nvPr/>
            </p:nvSpPr>
            <p:spPr>
              <a:xfrm>
                <a:off x="0" y="-104775"/>
                <a:ext cx="4816593" cy="2606895"/>
              </a:xfrm>
              <a:prstGeom prst="rect">
                <a:avLst/>
              </a:prstGeom>
            </p:spPr>
            <p:txBody>
              <a:bodyPr lIns="50800" tIns="50800" rIns="50800" bIns="50800" rtlCol="0" anchor="ctr"/>
              <a:lstStyle/>
              <a:p>
                <a:pPr algn="ctr">
                  <a:lnSpc>
                    <a:spcPts val="2800"/>
                  </a:lnSpc>
                </a:pPr>
                <a:endParaRPr>
                  <a:solidFill>
                    <a:schemeClr val="tx1">
                      <a:lumMod val="50000"/>
                      <a:lumOff val="50000"/>
                    </a:schemeClr>
                  </a:solidFill>
                </a:endParaRPr>
              </a:p>
            </p:txBody>
          </p:sp>
        </p:grpSp>
      </p:grpSp>
      <p:sp>
        <p:nvSpPr>
          <p:cNvPr id="16" name="TextBox 16"/>
          <p:cNvSpPr txBox="1"/>
          <p:nvPr/>
        </p:nvSpPr>
        <p:spPr>
          <a:xfrm>
            <a:off x="4112035" y="1262179"/>
            <a:ext cx="9614849" cy="1075826"/>
          </a:xfrm>
          <a:prstGeom prst="rect">
            <a:avLst/>
          </a:prstGeom>
        </p:spPr>
        <p:txBody>
          <a:bodyPr lIns="0" tIns="0" rIns="0" bIns="0" rtlCol="0" anchor="t">
            <a:spAutoFit/>
          </a:bodyPr>
          <a:lstStyle/>
          <a:p>
            <a:pPr marL="0" lvl="0" indent="0" algn="ctr">
              <a:lnSpc>
                <a:spcPts val="7956"/>
              </a:lnSpc>
            </a:pPr>
            <a:r>
              <a:rPr lang="en-US" sz="7956" spc="175" dirty="0">
                <a:solidFill>
                  <a:schemeClr val="bg1"/>
                </a:solidFill>
                <a:latin typeface="TDTD와이즈굴림"/>
                <a:ea typeface="TDTD와이즈굴림"/>
                <a:cs typeface="TDTD와이즈굴림"/>
                <a:sym typeface="TDTD와이즈굴림"/>
              </a:rPr>
              <a:t>[ </a:t>
            </a:r>
            <a:r>
              <a:rPr lang="ko-KR" altLang="en-US" sz="7956" spc="175" dirty="0">
                <a:solidFill>
                  <a:schemeClr val="bg1"/>
                </a:solidFill>
                <a:latin typeface="TDTD와이즈굴림"/>
                <a:ea typeface="TDTD와이즈굴림"/>
                <a:cs typeface="TDTD와이즈굴림"/>
                <a:sym typeface="TDTD와이즈굴림"/>
              </a:rPr>
              <a:t>서버 구현</a:t>
            </a:r>
            <a:r>
              <a:rPr lang="en-US" sz="7956" spc="175" dirty="0">
                <a:solidFill>
                  <a:schemeClr val="bg1"/>
                </a:solidFill>
                <a:latin typeface="TDTD와이즈굴림"/>
                <a:ea typeface="TDTD와이즈굴림"/>
                <a:cs typeface="TDTD와이즈굴림"/>
                <a:sym typeface="TDTD와이즈굴림"/>
              </a:rPr>
              <a:t> ] </a:t>
            </a:r>
          </a:p>
        </p:txBody>
      </p:sp>
      <p:sp>
        <p:nvSpPr>
          <p:cNvPr id="36" name="TextBox 36"/>
          <p:cNvSpPr txBox="1"/>
          <p:nvPr/>
        </p:nvSpPr>
        <p:spPr>
          <a:xfrm>
            <a:off x="13727341" y="7301662"/>
            <a:ext cx="3531959" cy="332912"/>
          </a:xfrm>
          <a:prstGeom prst="rect">
            <a:avLst/>
          </a:prstGeom>
        </p:spPr>
        <p:txBody>
          <a:bodyPr lIns="0" tIns="0" rIns="0" bIns="0" rtlCol="0" anchor="t">
            <a:spAutoFit/>
          </a:bodyPr>
          <a:lstStyle/>
          <a:p>
            <a:pPr algn="ctr">
              <a:lnSpc>
                <a:spcPts val="2665"/>
              </a:lnSpc>
            </a:pPr>
            <a:r>
              <a:rPr lang="en-US" sz="1903" dirty="0">
                <a:solidFill>
                  <a:srgbClr val="5B4A3B"/>
                </a:solidFill>
                <a:latin typeface="Balsamiq Sans"/>
                <a:ea typeface="Balsamiq Sans"/>
                <a:cs typeface="Balsamiq Sans"/>
                <a:sym typeface="Balsamiq Sans"/>
              </a:rPr>
              <a:t>.</a:t>
            </a:r>
          </a:p>
        </p:txBody>
      </p:sp>
      <p:sp>
        <p:nvSpPr>
          <p:cNvPr id="41" name="TextBox 40">
            <a:extLst>
              <a:ext uri="{FF2B5EF4-FFF2-40B4-BE49-F238E27FC236}">
                <a16:creationId xmlns:a16="http://schemas.microsoft.com/office/drawing/2014/main" id="{0DA4B247-37E8-6FE7-5FD9-BC38489DC547}"/>
              </a:ext>
            </a:extLst>
          </p:cNvPr>
          <p:cNvSpPr txBox="1"/>
          <p:nvPr/>
        </p:nvSpPr>
        <p:spPr>
          <a:xfrm>
            <a:off x="1447800" y="2933700"/>
            <a:ext cx="15316200" cy="6555641"/>
          </a:xfrm>
          <a:prstGeom prst="rect">
            <a:avLst/>
          </a:prstGeom>
          <a:noFill/>
        </p:spPr>
        <p:txBody>
          <a:bodyPr wrap="square" rtlCol="0">
            <a:spAutoFit/>
          </a:bodyPr>
          <a:lstStyle/>
          <a:p>
            <a:r>
              <a:rPr lang="en-US" altLang="ko-KR" sz="2800" dirty="0">
                <a:solidFill>
                  <a:schemeClr val="tx1">
                    <a:lumMod val="50000"/>
                    <a:lumOff val="50000"/>
                  </a:schemeClr>
                </a:solidFill>
                <a:latin typeface="TDTD와이즈굴림" panose="020B0600000101010101" charset="-127"/>
                <a:ea typeface="TDTD와이즈굴림" panose="020B0600000101010101" charset="-127"/>
              </a:rPr>
              <a:t>Flask</a:t>
            </a:r>
            <a:r>
              <a:rPr lang="ko-KR" altLang="en-US" sz="2800" dirty="0">
                <a:solidFill>
                  <a:schemeClr val="tx1">
                    <a:lumMod val="50000"/>
                    <a:lumOff val="50000"/>
                  </a:schemeClr>
                </a:solidFill>
                <a:latin typeface="TDTD와이즈굴림" panose="020B0600000101010101" charset="-127"/>
                <a:ea typeface="TDTD와이즈굴림" panose="020B0600000101010101" charset="-127"/>
              </a:rPr>
              <a:t>는 </a:t>
            </a:r>
            <a:r>
              <a:rPr lang="en-US" altLang="ko-KR" sz="2800" dirty="0">
                <a:solidFill>
                  <a:schemeClr val="tx1">
                    <a:lumMod val="50000"/>
                    <a:lumOff val="50000"/>
                  </a:schemeClr>
                </a:solidFill>
                <a:latin typeface="TDTD와이즈굴림" panose="020B0600000101010101" charset="-127"/>
                <a:ea typeface="TDTD와이즈굴림" panose="020B0600000101010101" charset="-127"/>
              </a:rPr>
              <a:t>python</a:t>
            </a:r>
            <a:r>
              <a:rPr lang="ko-KR" altLang="en-US" sz="2800" dirty="0">
                <a:solidFill>
                  <a:schemeClr val="tx1">
                    <a:lumMod val="50000"/>
                    <a:lumOff val="50000"/>
                  </a:schemeClr>
                </a:solidFill>
                <a:latin typeface="TDTD와이즈굴림" panose="020B0600000101010101" charset="-127"/>
                <a:ea typeface="TDTD와이즈굴림" panose="020B0600000101010101" charset="-127"/>
              </a:rPr>
              <a:t>을 기반으로 하는 경량 웹 프레임워크로</a:t>
            </a:r>
            <a:r>
              <a:rPr lang="en-US" altLang="ko-KR" sz="2800" dirty="0">
                <a:solidFill>
                  <a:schemeClr val="tx1">
                    <a:lumMod val="50000"/>
                    <a:lumOff val="50000"/>
                  </a:schemeClr>
                </a:solidFill>
                <a:latin typeface="TDTD와이즈굴림" panose="020B0600000101010101" charset="-127"/>
                <a:ea typeface="TDTD와이즈굴림" panose="020B0600000101010101" charset="-127"/>
              </a:rPr>
              <a:t>, </a:t>
            </a:r>
            <a:r>
              <a:rPr lang="ko-KR" altLang="en-US" sz="2800" dirty="0">
                <a:solidFill>
                  <a:schemeClr val="tx1">
                    <a:lumMod val="50000"/>
                    <a:lumOff val="50000"/>
                  </a:schemeClr>
                </a:solidFill>
                <a:latin typeface="TDTD와이즈굴림" panose="020B0600000101010101" charset="-127"/>
                <a:ea typeface="TDTD와이즈굴림" panose="020B0600000101010101" charset="-127"/>
              </a:rPr>
              <a:t>웹 애플리케이션 개발에 적합한 환경을 제공한다</a:t>
            </a:r>
            <a:r>
              <a:rPr lang="en-US" altLang="ko-KR" sz="2800" dirty="0">
                <a:solidFill>
                  <a:schemeClr val="tx1">
                    <a:lumMod val="50000"/>
                    <a:lumOff val="50000"/>
                  </a:schemeClr>
                </a:solidFill>
                <a:latin typeface="TDTD와이즈굴림" panose="020B0600000101010101" charset="-127"/>
                <a:ea typeface="TDTD와이즈굴림" panose="020B0600000101010101" charset="-127"/>
              </a:rPr>
              <a:t>. Flask</a:t>
            </a:r>
            <a:r>
              <a:rPr lang="ko-KR" altLang="en-US" sz="2800" dirty="0" err="1">
                <a:solidFill>
                  <a:schemeClr val="tx1">
                    <a:lumMod val="50000"/>
                    <a:lumOff val="50000"/>
                  </a:schemeClr>
                </a:solidFill>
                <a:latin typeface="TDTD와이즈굴림" panose="020B0600000101010101" charset="-127"/>
                <a:ea typeface="TDTD와이즈굴림" panose="020B0600000101010101" charset="-127"/>
              </a:rPr>
              <a:t>애프리케이션의</a:t>
            </a:r>
            <a:r>
              <a:rPr lang="ko-KR" altLang="en-US" sz="2800" dirty="0">
                <a:solidFill>
                  <a:schemeClr val="tx1">
                    <a:lumMod val="50000"/>
                    <a:lumOff val="50000"/>
                  </a:schemeClr>
                </a:solidFill>
                <a:latin typeface="TDTD와이즈굴림" panose="020B0600000101010101" charset="-127"/>
                <a:ea typeface="TDTD와이즈굴림" panose="020B0600000101010101" charset="-127"/>
              </a:rPr>
              <a:t> 진입점으로 </a:t>
            </a:r>
            <a:r>
              <a:rPr lang="en-US" altLang="ko-KR" sz="2800" dirty="0">
                <a:solidFill>
                  <a:schemeClr val="tx1">
                    <a:lumMod val="50000"/>
                    <a:lumOff val="50000"/>
                  </a:schemeClr>
                </a:solidFill>
                <a:latin typeface="TDTD와이즈굴림" panose="020B0600000101010101" charset="-127"/>
                <a:ea typeface="TDTD와이즈굴림" panose="020B0600000101010101" charset="-127"/>
              </a:rPr>
              <a:t>app.py</a:t>
            </a:r>
            <a:r>
              <a:rPr lang="ko-KR" altLang="en-US" sz="2800" dirty="0">
                <a:solidFill>
                  <a:schemeClr val="tx1">
                    <a:lumMod val="50000"/>
                    <a:lumOff val="50000"/>
                  </a:schemeClr>
                </a:solidFill>
                <a:latin typeface="TDTD와이즈굴림" panose="020B0600000101010101" charset="-127"/>
                <a:ea typeface="TDTD와이즈굴림" panose="020B0600000101010101" charset="-127"/>
              </a:rPr>
              <a:t>파일을 생성하고 </a:t>
            </a:r>
            <a:r>
              <a:rPr lang="en-US" altLang="ko-KR" sz="2800" dirty="0">
                <a:solidFill>
                  <a:schemeClr val="tx1">
                    <a:lumMod val="50000"/>
                    <a:lumOff val="50000"/>
                  </a:schemeClr>
                </a:solidFill>
                <a:latin typeface="TDTD와이즈굴림" panose="020B0600000101010101" charset="-127"/>
                <a:ea typeface="TDTD와이즈굴림" panose="020B0600000101010101" charset="-127"/>
              </a:rPr>
              <a:t>Flask(__name__)</a:t>
            </a:r>
            <a:r>
              <a:rPr lang="ko-KR" altLang="en-US" sz="2800" dirty="0">
                <a:solidFill>
                  <a:schemeClr val="tx1">
                    <a:lumMod val="50000"/>
                    <a:lumOff val="50000"/>
                  </a:schemeClr>
                </a:solidFill>
                <a:latin typeface="TDTD와이즈굴림" panose="020B0600000101010101" charset="-127"/>
                <a:ea typeface="TDTD와이즈굴림" panose="020B0600000101010101" charset="-127"/>
              </a:rPr>
              <a:t>을 사용하여 </a:t>
            </a:r>
            <a:r>
              <a:rPr lang="en-US" altLang="ko-KR" sz="2800" dirty="0">
                <a:solidFill>
                  <a:schemeClr val="tx1">
                    <a:lumMod val="50000"/>
                    <a:lumOff val="50000"/>
                  </a:schemeClr>
                </a:solidFill>
                <a:latin typeface="TDTD와이즈굴림" panose="020B0600000101010101" charset="-127"/>
                <a:ea typeface="TDTD와이즈굴림" panose="020B0600000101010101" charset="-127"/>
              </a:rPr>
              <a:t>flask </a:t>
            </a:r>
            <a:r>
              <a:rPr lang="ko-KR" altLang="en-US" sz="2800" dirty="0">
                <a:solidFill>
                  <a:schemeClr val="tx1">
                    <a:lumMod val="50000"/>
                    <a:lumOff val="50000"/>
                  </a:schemeClr>
                </a:solidFill>
                <a:latin typeface="TDTD와이즈굴림" panose="020B0600000101010101" charset="-127"/>
                <a:ea typeface="TDTD와이즈굴림" panose="020B0600000101010101" charset="-127"/>
              </a:rPr>
              <a:t>애플리케이션 인스턴스를 생성하고 애플리케이션의 라우팅을 설정했다</a:t>
            </a:r>
            <a:r>
              <a:rPr lang="en-US" altLang="ko-KR" sz="2800" dirty="0">
                <a:solidFill>
                  <a:schemeClr val="tx1">
                    <a:lumMod val="50000"/>
                    <a:lumOff val="50000"/>
                  </a:schemeClr>
                </a:solidFill>
                <a:latin typeface="TDTD와이즈굴림" panose="020B0600000101010101" charset="-127"/>
                <a:ea typeface="TDTD와이즈굴림" panose="020B0600000101010101" charset="-127"/>
              </a:rPr>
              <a:t>. </a:t>
            </a:r>
          </a:p>
          <a:p>
            <a:endParaRPr lang="en-US" altLang="ko-KR" sz="2800" dirty="0">
              <a:solidFill>
                <a:schemeClr val="tx1">
                  <a:lumMod val="50000"/>
                  <a:lumOff val="50000"/>
                </a:schemeClr>
              </a:solidFill>
              <a:latin typeface="TDTD와이즈굴림" panose="020B0600000101010101" charset="-127"/>
              <a:ea typeface="TDTD와이즈굴림" panose="020B0600000101010101" charset="-127"/>
            </a:endParaRPr>
          </a:p>
          <a:p>
            <a:endParaRPr lang="en-US" altLang="ko-KR" sz="2800" dirty="0">
              <a:solidFill>
                <a:schemeClr val="tx1">
                  <a:lumMod val="50000"/>
                  <a:lumOff val="50000"/>
                </a:schemeClr>
              </a:solidFill>
              <a:latin typeface="TDTD와이즈굴림" panose="020B0600000101010101" charset="-127"/>
              <a:ea typeface="TDTD와이즈굴림" panose="020B0600000101010101" charset="-127"/>
            </a:endParaRPr>
          </a:p>
          <a:p>
            <a:r>
              <a:rPr lang="ko-KR" altLang="en-US" sz="2800" dirty="0">
                <a:solidFill>
                  <a:schemeClr val="tx1">
                    <a:lumMod val="50000"/>
                    <a:lumOff val="50000"/>
                  </a:schemeClr>
                </a:solidFill>
                <a:latin typeface="TDTD와이즈굴림" panose="020B0600000101010101" charset="-127"/>
                <a:ea typeface="TDTD와이즈굴림" panose="020B0600000101010101" charset="-127"/>
              </a:rPr>
              <a:t>데이터는 실시간으로 </a:t>
            </a:r>
            <a:r>
              <a:rPr lang="ko-KR" altLang="en-US" sz="2800" dirty="0" err="1">
                <a:solidFill>
                  <a:schemeClr val="tx1">
                    <a:lumMod val="50000"/>
                    <a:lumOff val="50000"/>
                  </a:schemeClr>
                </a:solidFill>
                <a:latin typeface="TDTD와이즈굴림" panose="020B0600000101010101" charset="-127"/>
                <a:ea typeface="TDTD와이즈굴림" panose="020B0600000101010101" charset="-127"/>
              </a:rPr>
              <a:t>아두이노</a:t>
            </a:r>
            <a:r>
              <a:rPr lang="ko-KR" altLang="en-US" sz="2800" dirty="0">
                <a:solidFill>
                  <a:schemeClr val="tx1">
                    <a:lumMod val="50000"/>
                    <a:lumOff val="50000"/>
                  </a:schemeClr>
                </a:solidFill>
                <a:latin typeface="TDTD와이즈굴림" panose="020B0600000101010101" charset="-127"/>
                <a:ea typeface="TDTD와이즈굴림" panose="020B0600000101010101" charset="-127"/>
              </a:rPr>
              <a:t> 센서로부터 읽어왔다</a:t>
            </a:r>
            <a:r>
              <a:rPr lang="en-US" altLang="ko-KR" sz="2800" dirty="0">
                <a:solidFill>
                  <a:schemeClr val="tx1">
                    <a:lumMod val="50000"/>
                    <a:lumOff val="50000"/>
                  </a:schemeClr>
                </a:solidFill>
                <a:latin typeface="TDTD와이즈굴림" panose="020B0600000101010101" charset="-127"/>
                <a:ea typeface="TDTD와이즈굴림" panose="020B0600000101010101" charset="-127"/>
              </a:rPr>
              <a:t>. </a:t>
            </a:r>
            <a:r>
              <a:rPr lang="en-US" altLang="ko-KR" sz="2800" dirty="0" err="1">
                <a:solidFill>
                  <a:schemeClr val="tx1">
                    <a:lumMod val="50000"/>
                    <a:lumOff val="50000"/>
                  </a:schemeClr>
                </a:solidFill>
                <a:latin typeface="TDTD와이즈굴림" panose="020B0600000101010101" charset="-127"/>
                <a:ea typeface="TDTD와이즈굴림" panose="020B0600000101010101" charset="-127"/>
              </a:rPr>
              <a:t>read_data</a:t>
            </a:r>
            <a:r>
              <a:rPr lang="en-US" altLang="ko-KR" sz="2800" dirty="0">
                <a:solidFill>
                  <a:schemeClr val="tx1">
                    <a:lumMod val="50000"/>
                    <a:lumOff val="50000"/>
                  </a:schemeClr>
                </a:solidFill>
                <a:latin typeface="TDTD와이즈굴림" panose="020B0600000101010101" charset="-127"/>
                <a:ea typeface="TDTD와이즈굴림" panose="020B0600000101010101" charset="-127"/>
              </a:rPr>
              <a:t>() </a:t>
            </a:r>
            <a:r>
              <a:rPr lang="ko-KR" altLang="en-US" sz="2800" dirty="0">
                <a:solidFill>
                  <a:schemeClr val="tx1">
                    <a:lumMod val="50000"/>
                    <a:lumOff val="50000"/>
                  </a:schemeClr>
                </a:solidFill>
                <a:latin typeface="TDTD와이즈굴림" panose="020B0600000101010101" charset="-127"/>
                <a:ea typeface="TDTD와이즈굴림" panose="020B0600000101010101" charset="-127"/>
              </a:rPr>
              <a:t>함수는 주기적으로 파일을 읽고</a:t>
            </a:r>
            <a:r>
              <a:rPr lang="en-US" altLang="ko-KR" sz="2800" dirty="0">
                <a:solidFill>
                  <a:schemeClr val="tx1">
                    <a:lumMod val="50000"/>
                    <a:lumOff val="50000"/>
                  </a:schemeClr>
                </a:solidFill>
                <a:latin typeface="TDTD와이즈굴림" panose="020B0600000101010101" charset="-127"/>
                <a:ea typeface="TDTD와이즈굴림" panose="020B0600000101010101" charset="-127"/>
              </a:rPr>
              <a:t>, </a:t>
            </a:r>
            <a:r>
              <a:rPr lang="ko-KR" altLang="en-US" sz="2800" dirty="0">
                <a:solidFill>
                  <a:schemeClr val="tx1">
                    <a:lumMod val="50000"/>
                    <a:lumOff val="50000"/>
                  </a:schemeClr>
                </a:solidFill>
                <a:latin typeface="TDTD와이즈굴림" panose="020B0600000101010101" charset="-127"/>
                <a:ea typeface="TDTD와이즈굴림" panose="020B0600000101010101" charset="-127"/>
              </a:rPr>
              <a:t>각 라인을 리스트에 저장하여 최신 데이터를 유지한다</a:t>
            </a:r>
            <a:r>
              <a:rPr lang="en-US" altLang="ko-KR" sz="2800" dirty="0">
                <a:solidFill>
                  <a:schemeClr val="tx1">
                    <a:lumMod val="50000"/>
                    <a:lumOff val="50000"/>
                  </a:schemeClr>
                </a:solidFill>
                <a:latin typeface="TDTD와이즈굴림" panose="020B0600000101010101" charset="-127"/>
                <a:ea typeface="TDTD와이즈굴림" panose="020B0600000101010101" charset="-127"/>
              </a:rPr>
              <a:t>. </a:t>
            </a:r>
            <a:r>
              <a:rPr lang="ko-KR" altLang="en-US" sz="2800" dirty="0">
                <a:solidFill>
                  <a:schemeClr val="tx1">
                    <a:lumMod val="50000"/>
                    <a:lumOff val="50000"/>
                  </a:schemeClr>
                </a:solidFill>
                <a:latin typeface="TDTD와이즈굴림" panose="020B0600000101010101" charset="-127"/>
                <a:ea typeface="TDTD와이즈굴림" panose="020B0600000101010101" charset="-127"/>
              </a:rPr>
              <a:t>마지막으로 읽어온 데이터를 클라이언트에게 </a:t>
            </a:r>
            <a:r>
              <a:rPr lang="en-US" altLang="ko-KR" sz="2800" dirty="0">
                <a:solidFill>
                  <a:schemeClr val="tx1">
                    <a:lumMod val="50000"/>
                    <a:lumOff val="50000"/>
                  </a:schemeClr>
                </a:solidFill>
                <a:latin typeface="TDTD와이즈굴림" panose="020B0600000101010101" charset="-127"/>
                <a:ea typeface="TDTD와이즈굴림" panose="020B0600000101010101" charset="-127"/>
              </a:rPr>
              <a:t>JSON</a:t>
            </a:r>
            <a:r>
              <a:rPr lang="ko-KR" altLang="en-US" sz="2800" dirty="0">
                <a:solidFill>
                  <a:schemeClr val="tx1">
                    <a:lumMod val="50000"/>
                    <a:lumOff val="50000"/>
                  </a:schemeClr>
                </a:solidFill>
                <a:latin typeface="TDTD와이즈굴림" panose="020B0600000101010101" charset="-127"/>
                <a:ea typeface="TDTD와이즈굴림" panose="020B0600000101010101" charset="-127"/>
              </a:rPr>
              <a:t>형식으로 반환하여 클라이언트 측에서 실시간으로 데이터를 갱신할 수 있도록 했다</a:t>
            </a:r>
            <a:r>
              <a:rPr lang="en-US" altLang="ko-KR" sz="2800" dirty="0">
                <a:solidFill>
                  <a:schemeClr val="tx1">
                    <a:lumMod val="50000"/>
                    <a:lumOff val="50000"/>
                  </a:schemeClr>
                </a:solidFill>
                <a:latin typeface="TDTD와이즈굴림" panose="020B0600000101010101" charset="-127"/>
                <a:ea typeface="TDTD와이즈굴림" panose="020B0600000101010101" charset="-127"/>
              </a:rPr>
              <a:t>.</a:t>
            </a:r>
          </a:p>
          <a:p>
            <a:endParaRPr lang="en-US" altLang="ko-KR" sz="2800" dirty="0">
              <a:solidFill>
                <a:schemeClr val="tx1">
                  <a:lumMod val="50000"/>
                  <a:lumOff val="50000"/>
                </a:schemeClr>
              </a:solidFill>
              <a:latin typeface="TDTD와이즈굴림" panose="020B0600000101010101" charset="-127"/>
              <a:ea typeface="TDTD와이즈굴림" panose="020B0600000101010101" charset="-127"/>
            </a:endParaRPr>
          </a:p>
          <a:p>
            <a:endParaRPr lang="en-US" altLang="ko-KR" sz="2800" dirty="0">
              <a:solidFill>
                <a:schemeClr val="tx1">
                  <a:lumMod val="50000"/>
                  <a:lumOff val="50000"/>
                </a:schemeClr>
              </a:solidFill>
              <a:latin typeface="TDTD와이즈굴림" panose="020B0600000101010101" charset="-127"/>
              <a:ea typeface="TDTD와이즈굴림" panose="020B0600000101010101" charset="-127"/>
            </a:endParaRPr>
          </a:p>
          <a:p>
            <a:r>
              <a:rPr lang="ko-KR" altLang="en-US" sz="2800" dirty="0">
                <a:solidFill>
                  <a:schemeClr val="tx1">
                    <a:lumMod val="50000"/>
                    <a:lumOff val="50000"/>
                  </a:schemeClr>
                </a:solidFill>
                <a:latin typeface="TDTD와이즈굴림" panose="020B0600000101010101" charset="-127"/>
                <a:ea typeface="TDTD와이즈굴림" panose="020B0600000101010101" charset="-127"/>
              </a:rPr>
              <a:t>본 프로젝트는 실시간 데이터 처리와 클라이언트</a:t>
            </a:r>
            <a:r>
              <a:rPr lang="en-US" altLang="ko-KR" sz="2800" dirty="0">
                <a:solidFill>
                  <a:schemeClr val="tx1">
                    <a:lumMod val="50000"/>
                    <a:lumOff val="50000"/>
                  </a:schemeClr>
                </a:solidFill>
                <a:latin typeface="TDTD와이즈굴림" panose="020B0600000101010101" charset="-127"/>
                <a:ea typeface="TDTD와이즈굴림" panose="020B0600000101010101" charset="-127"/>
              </a:rPr>
              <a:t>-</a:t>
            </a:r>
            <a:r>
              <a:rPr lang="ko-KR" altLang="en-US" sz="2800" dirty="0">
                <a:solidFill>
                  <a:schemeClr val="tx1">
                    <a:lumMod val="50000"/>
                    <a:lumOff val="50000"/>
                  </a:schemeClr>
                </a:solidFill>
                <a:latin typeface="TDTD와이즈굴림" panose="020B0600000101010101" charset="-127"/>
                <a:ea typeface="TDTD와이즈굴림" panose="020B0600000101010101" charset="-127"/>
              </a:rPr>
              <a:t>서버 간의 효율적인 통신을 구현했다</a:t>
            </a:r>
            <a:r>
              <a:rPr lang="en-US" altLang="ko-KR" sz="2800" dirty="0">
                <a:solidFill>
                  <a:schemeClr val="tx1">
                    <a:lumMod val="50000"/>
                    <a:lumOff val="50000"/>
                  </a:schemeClr>
                </a:solidFill>
                <a:latin typeface="TDTD와이즈굴림" panose="020B0600000101010101" charset="-127"/>
                <a:ea typeface="TDTD와이즈굴림" panose="020B0600000101010101" charset="-127"/>
              </a:rPr>
              <a:t>. </a:t>
            </a:r>
            <a:r>
              <a:rPr lang="ko-KR" altLang="en-US" sz="2800" dirty="0">
                <a:solidFill>
                  <a:schemeClr val="tx1">
                    <a:lumMod val="50000"/>
                    <a:lumOff val="50000"/>
                  </a:schemeClr>
                </a:solidFill>
                <a:latin typeface="TDTD와이즈굴림" panose="020B0600000101010101" charset="-127"/>
                <a:ea typeface="TDTD와이즈굴림" panose="020B0600000101010101" charset="-127"/>
              </a:rPr>
              <a:t>데이터베이스 연동 및 확장성에 대한 계획도 마련되어 있어</a:t>
            </a:r>
            <a:r>
              <a:rPr lang="en-US" altLang="ko-KR" sz="2800" dirty="0">
                <a:solidFill>
                  <a:schemeClr val="tx1">
                    <a:lumMod val="50000"/>
                    <a:lumOff val="50000"/>
                  </a:schemeClr>
                </a:solidFill>
                <a:latin typeface="TDTD와이즈굴림" panose="020B0600000101010101" charset="-127"/>
                <a:ea typeface="TDTD와이즈굴림" panose="020B0600000101010101" charset="-127"/>
              </a:rPr>
              <a:t>, </a:t>
            </a:r>
            <a:r>
              <a:rPr lang="ko-KR" altLang="en-US" sz="2800" dirty="0">
                <a:solidFill>
                  <a:schemeClr val="tx1">
                    <a:lumMod val="50000"/>
                    <a:lumOff val="50000"/>
                  </a:schemeClr>
                </a:solidFill>
                <a:latin typeface="TDTD와이즈굴림" panose="020B0600000101010101" charset="-127"/>
                <a:ea typeface="TDTD와이즈굴림" panose="020B0600000101010101" charset="-127"/>
              </a:rPr>
              <a:t>향후 요구사랑에 따라 시스템을 확장할 수 있다</a:t>
            </a:r>
            <a:r>
              <a:rPr lang="en-US" altLang="ko-KR" sz="2800" dirty="0">
                <a:solidFill>
                  <a:schemeClr val="tx1">
                    <a:lumMod val="50000"/>
                    <a:lumOff val="50000"/>
                  </a:schemeClr>
                </a:solidFill>
                <a:latin typeface="TDTD와이즈굴림" panose="020B0600000101010101" charset="-127"/>
                <a:ea typeface="TDTD와이즈굴림" panose="020B0600000101010101" charset="-127"/>
              </a:rPr>
              <a:t>.  </a:t>
            </a:r>
            <a:endParaRPr lang="ko-KR" altLang="en-US" sz="2800" dirty="0">
              <a:solidFill>
                <a:schemeClr val="tx1">
                  <a:lumMod val="50000"/>
                  <a:lumOff val="50000"/>
                </a:schemeClr>
              </a:solidFill>
              <a:latin typeface="TDTD와이즈굴림" panose="020B0600000101010101" charset="-127"/>
              <a:ea typeface="TDTD와이즈굴림" panose="020B0600000101010101" charset="-127"/>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E5A3B3C8-FAC1-5005-922C-6DB44D0D1F6D}"/>
              </a:ext>
            </a:extLst>
          </p:cNvPr>
          <p:cNvGrpSpPr/>
          <p:nvPr/>
        </p:nvGrpSpPr>
        <p:grpSpPr>
          <a:xfrm>
            <a:off x="0" y="0"/>
            <a:ext cx="18288000" cy="10287000"/>
            <a:chOff x="0" y="0"/>
            <a:chExt cx="24384000" cy="13716000"/>
          </a:xfrm>
        </p:grpSpPr>
        <p:grpSp>
          <p:nvGrpSpPr>
            <p:cNvPr id="3" name="Group 3">
              <a:extLst>
                <a:ext uri="{FF2B5EF4-FFF2-40B4-BE49-F238E27FC236}">
                  <a16:creationId xmlns:a16="http://schemas.microsoft.com/office/drawing/2014/main" id="{47F57EB7-776F-F132-3816-1ADDBA57F933}"/>
                </a:ext>
              </a:extLst>
            </p:cNvPr>
            <p:cNvGrpSpPr>
              <a:grpSpLocks noChangeAspect="1"/>
            </p:cNvGrpSpPr>
            <p:nvPr/>
          </p:nvGrpSpPr>
          <p:grpSpPr>
            <a:xfrm>
              <a:off x="0" y="0"/>
              <a:ext cx="24384000" cy="6298497"/>
              <a:chOff x="0" y="0"/>
              <a:chExt cx="24583390" cy="6350000"/>
            </a:xfrm>
          </p:grpSpPr>
          <p:sp>
            <p:nvSpPr>
              <p:cNvPr id="7" name="Freeform 4">
                <a:extLst>
                  <a:ext uri="{FF2B5EF4-FFF2-40B4-BE49-F238E27FC236}">
                    <a16:creationId xmlns:a16="http://schemas.microsoft.com/office/drawing/2014/main" id="{4A78889B-5B5C-47BC-C733-55858F9EEDB8}"/>
                  </a:ext>
                </a:extLst>
              </p:cNvPr>
              <p:cNvSpPr/>
              <p:nvPr/>
            </p:nvSpPr>
            <p:spPr>
              <a:xfrm>
                <a:off x="0" y="0"/>
                <a:ext cx="24583389" cy="6350000"/>
              </a:xfrm>
              <a:custGeom>
                <a:avLst/>
                <a:gdLst/>
                <a:ahLst/>
                <a:cxnLst/>
                <a:rect l="l" t="t" r="r" b="b"/>
                <a:pathLst>
                  <a:path w="24583389" h="6350000">
                    <a:moveTo>
                      <a:pt x="0" y="0"/>
                    </a:moveTo>
                    <a:lnTo>
                      <a:pt x="24583389" y="0"/>
                    </a:lnTo>
                    <a:lnTo>
                      <a:pt x="24583389" y="6350000"/>
                    </a:lnTo>
                    <a:lnTo>
                      <a:pt x="0" y="6350000"/>
                    </a:lnTo>
                    <a:close/>
                  </a:path>
                </a:pathLst>
              </a:custGeom>
              <a:solidFill>
                <a:srgbClr val="000000"/>
              </a:solidFill>
            </p:spPr>
          </p:sp>
          <p:sp>
            <p:nvSpPr>
              <p:cNvPr id="8" name="Freeform 5">
                <a:extLst>
                  <a:ext uri="{FF2B5EF4-FFF2-40B4-BE49-F238E27FC236}">
                    <a16:creationId xmlns:a16="http://schemas.microsoft.com/office/drawing/2014/main" id="{4359FE70-1ED1-EE7B-352F-77A8804124BB}"/>
                  </a:ext>
                </a:extLst>
              </p:cNvPr>
              <p:cNvSpPr/>
              <p:nvPr/>
            </p:nvSpPr>
            <p:spPr>
              <a:xfrm>
                <a:off x="45720" y="54610"/>
                <a:ext cx="24493219" cy="1004570"/>
              </a:xfrm>
              <a:custGeom>
                <a:avLst/>
                <a:gdLst/>
                <a:ahLst/>
                <a:cxnLst/>
                <a:rect l="l" t="t" r="r" b="b"/>
                <a:pathLst>
                  <a:path w="24493219" h="1004570">
                    <a:moveTo>
                      <a:pt x="24493219" y="1004570"/>
                    </a:moveTo>
                    <a:lnTo>
                      <a:pt x="24493219" y="0"/>
                    </a:lnTo>
                    <a:lnTo>
                      <a:pt x="0" y="0"/>
                    </a:lnTo>
                    <a:lnTo>
                      <a:pt x="0" y="1004570"/>
                    </a:lnTo>
                    <a:lnTo>
                      <a:pt x="24493219" y="1004570"/>
                    </a:lnTo>
                    <a:close/>
                    <a:moveTo>
                      <a:pt x="23632160" y="435610"/>
                    </a:moveTo>
                    <a:cubicBezTo>
                      <a:pt x="23634700" y="427990"/>
                      <a:pt x="23641050" y="421640"/>
                      <a:pt x="23649941" y="420370"/>
                    </a:cubicBezTo>
                    <a:lnTo>
                      <a:pt x="23812501" y="396240"/>
                    </a:lnTo>
                    <a:lnTo>
                      <a:pt x="23884891" y="248920"/>
                    </a:lnTo>
                    <a:cubicBezTo>
                      <a:pt x="23892510" y="233680"/>
                      <a:pt x="23917910" y="233680"/>
                      <a:pt x="23925530" y="248920"/>
                    </a:cubicBezTo>
                    <a:lnTo>
                      <a:pt x="23997919" y="396240"/>
                    </a:lnTo>
                    <a:lnTo>
                      <a:pt x="24160480" y="420370"/>
                    </a:lnTo>
                    <a:cubicBezTo>
                      <a:pt x="24168100" y="421640"/>
                      <a:pt x="24175719" y="427990"/>
                      <a:pt x="24178260" y="435610"/>
                    </a:cubicBezTo>
                    <a:cubicBezTo>
                      <a:pt x="24180800" y="443230"/>
                      <a:pt x="24178260" y="452120"/>
                      <a:pt x="24171910" y="458470"/>
                    </a:cubicBezTo>
                    <a:lnTo>
                      <a:pt x="24053800" y="572770"/>
                    </a:lnTo>
                    <a:lnTo>
                      <a:pt x="24081739" y="735330"/>
                    </a:lnTo>
                    <a:cubicBezTo>
                      <a:pt x="24083009" y="742950"/>
                      <a:pt x="24079200" y="751840"/>
                      <a:pt x="24072850" y="756920"/>
                    </a:cubicBezTo>
                    <a:cubicBezTo>
                      <a:pt x="24069039" y="759460"/>
                      <a:pt x="24065230" y="760730"/>
                      <a:pt x="24060150" y="760730"/>
                    </a:cubicBezTo>
                    <a:cubicBezTo>
                      <a:pt x="24056339" y="760730"/>
                      <a:pt x="24053800" y="759460"/>
                      <a:pt x="24049989" y="758190"/>
                    </a:cubicBezTo>
                    <a:lnTo>
                      <a:pt x="23903939" y="681990"/>
                    </a:lnTo>
                    <a:lnTo>
                      <a:pt x="23757889" y="758190"/>
                    </a:lnTo>
                    <a:cubicBezTo>
                      <a:pt x="23750269" y="762000"/>
                      <a:pt x="23740109" y="762000"/>
                      <a:pt x="23733759" y="756920"/>
                    </a:cubicBezTo>
                    <a:cubicBezTo>
                      <a:pt x="23727409" y="751840"/>
                      <a:pt x="23723598" y="744220"/>
                      <a:pt x="23724869" y="735330"/>
                    </a:cubicBezTo>
                    <a:lnTo>
                      <a:pt x="23752809" y="572770"/>
                    </a:lnTo>
                    <a:lnTo>
                      <a:pt x="23638509" y="458470"/>
                    </a:lnTo>
                    <a:cubicBezTo>
                      <a:pt x="23632160" y="452120"/>
                      <a:pt x="23629619" y="443230"/>
                      <a:pt x="23632160" y="435610"/>
                    </a:cubicBezTo>
                    <a:close/>
                    <a:moveTo>
                      <a:pt x="1639570" y="271780"/>
                    </a:moveTo>
                    <a:cubicBezTo>
                      <a:pt x="1639570" y="259080"/>
                      <a:pt x="1649730" y="248920"/>
                      <a:pt x="1662430" y="248920"/>
                    </a:cubicBezTo>
                    <a:lnTo>
                      <a:pt x="2114550" y="248920"/>
                    </a:lnTo>
                    <a:cubicBezTo>
                      <a:pt x="2127250" y="248920"/>
                      <a:pt x="2137410" y="259080"/>
                      <a:pt x="2137410" y="271780"/>
                    </a:cubicBezTo>
                    <a:lnTo>
                      <a:pt x="2137410" y="723900"/>
                    </a:lnTo>
                    <a:cubicBezTo>
                      <a:pt x="2137410" y="736600"/>
                      <a:pt x="2127250" y="746760"/>
                      <a:pt x="2114550" y="746760"/>
                    </a:cubicBezTo>
                    <a:lnTo>
                      <a:pt x="1662430" y="746760"/>
                    </a:lnTo>
                    <a:cubicBezTo>
                      <a:pt x="1649730" y="746760"/>
                      <a:pt x="1639570" y="736600"/>
                      <a:pt x="1639570" y="723900"/>
                    </a:cubicBezTo>
                    <a:lnTo>
                      <a:pt x="1639570" y="271780"/>
                    </a:lnTo>
                    <a:close/>
                    <a:moveTo>
                      <a:pt x="948690" y="271780"/>
                    </a:moveTo>
                    <a:cubicBezTo>
                      <a:pt x="948690" y="259080"/>
                      <a:pt x="958850" y="248920"/>
                      <a:pt x="971550" y="248920"/>
                    </a:cubicBezTo>
                    <a:lnTo>
                      <a:pt x="1423670" y="248920"/>
                    </a:lnTo>
                    <a:cubicBezTo>
                      <a:pt x="1436370" y="248920"/>
                      <a:pt x="1446530" y="259080"/>
                      <a:pt x="1446530" y="271780"/>
                    </a:cubicBezTo>
                    <a:lnTo>
                      <a:pt x="1446530" y="723900"/>
                    </a:lnTo>
                    <a:cubicBezTo>
                      <a:pt x="1446530" y="736600"/>
                      <a:pt x="1436370" y="746760"/>
                      <a:pt x="1423670" y="746760"/>
                    </a:cubicBezTo>
                    <a:lnTo>
                      <a:pt x="971550" y="746760"/>
                    </a:lnTo>
                    <a:cubicBezTo>
                      <a:pt x="960120" y="746760"/>
                      <a:pt x="949960" y="736600"/>
                      <a:pt x="948690" y="723900"/>
                    </a:cubicBezTo>
                    <a:lnTo>
                      <a:pt x="948690" y="271780"/>
                    </a:lnTo>
                    <a:close/>
                    <a:moveTo>
                      <a:pt x="259080" y="271780"/>
                    </a:moveTo>
                    <a:cubicBezTo>
                      <a:pt x="259080" y="259080"/>
                      <a:pt x="269240" y="248920"/>
                      <a:pt x="281940" y="248920"/>
                    </a:cubicBezTo>
                    <a:lnTo>
                      <a:pt x="734060" y="248920"/>
                    </a:lnTo>
                    <a:cubicBezTo>
                      <a:pt x="746760" y="248920"/>
                      <a:pt x="756920" y="259080"/>
                      <a:pt x="756920" y="271780"/>
                    </a:cubicBezTo>
                    <a:lnTo>
                      <a:pt x="756920" y="723900"/>
                    </a:lnTo>
                    <a:cubicBezTo>
                      <a:pt x="756920" y="736600"/>
                      <a:pt x="746760" y="746760"/>
                      <a:pt x="734060" y="746760"/>
                    </a:cubicBezTo>
                    <a:lnTo>
                      <a:pt x="281940" y="746760"/>
                    </a:lnTo>
                    <a:cubicBezTo>
                      <a:pt x="269240" y="746760"/>
                      <a:pt x="259080" y="736600"/>
                      <a:pt x="259080" y="723900"/>
                    </a:cubicBezTo>
                    <a:lnTo>
                      <a:pt x="259080" y="271780"/>
                    </a:lnTo>
                    <a:close/>
                  </a:path>
                </a:pathLst>
              </a:custGeom>
              <a:solidFill>
                <a:srgbClr val="C4DDF6"/>
              </a:solidFill>
            </p:spPr>
          </p:sp>
          <p:sp>
            <p:nvSpPr>
              <p:cNvPr id="9" name="Freeform 6">
                <a:extLst>
                  <a:ext uri="{FF2B5EF4-FFF2-40B4-BE49-F238E27FC236}">
                    <a16:creationId xmlns:a16="http://schemas.microsoft.com/office/drawing/2014/main" id="{A2582586-8A3F-A29A-1E11-1A21E6282933}"/>
                  </a:ext>
                </a:extLst>
              </p:cNvPr>
              <p:cNvSpPr/>
              <p:nvPr/>
            </p:nvSpPr>
            <p:spPr>
              <a:xfrm>
                <a:off x="45720" y="1104900"/>
                <a:ext cx="24493219" cy="5199380"/>
              </a:xfrm>
              <a:custGeom>
                <a:avLst/>
                <a:gdLst/>
                <a:ahLst/>
                <a:cxnLst/>
                <a:rect l="l" t="t" r="r" b="b"/>
                <a:pathLst>
                  <a:path w="24493219" h="5199380">
                    <a:moveTo>
                      <a:pt x="0" y="0"/>
                    </a:moveTo>
                    <a:lnTo>
                      <a:pt x="24493219" y="0"/>
                    </a:lnTo>
                    <a:lnTo>
                      <a:pt x="24493219" y="5199380"/>
                    </a:lnTo>
                    <a:lnTo>
                      <a:pt x="0" y="5199380"/>
                    </a:lnTo>
                    <a:close/>
                  </a:path>
                </a:pathLst>
              </a:custGeom>
              <a:solidFill>
                <a:srgbClr val="C4DDF6"/>
              </a:solidFill>
              <a:ln w="12700">
                <a:solidFill>
                  <a:srgbClr val="000000"/>
                </a:solidFill>
              </a:ln>
            </p:spPr>
          </p:sp>
          <p:sp>
            <p:nvSpPr>
              <p:cNvPr id="10" name="Freeform 7">
                <a:extLst>
                  <a:ext uri="{FF2B5EF4-FFF2-40B4-BE49-F238E27FC236}">
                    <a16:creationId xmlns:a16="http://schemas.microsoft.com/office/drawing/2014/main" id="{29256AB3-CB16-D590-1687-6C0863EF652A}"/>
                  </a:ext>
                </a:extLst>
              </p:cNvPr>
              <p:cNvSpPr/>
              <p:nvPr/>
            </p:nvSpPr>
            <p:spPr>
              <a:xfrm>
                <a:off x="1141730" y="449580"/>
                <a:ext cx="205740" cy="45720"/>
              </a:xfrm>
              <a:custGeom>
                <a:avLst/>
                <a:gdLst/>
                <a:ahLst/>
                <a:cxnLst/>
                <a:rect l="l" t="t" r="r" b="b"/>
                <a:pathLst>
                  <a:path w="205740" h="45720">
                    <a:moveTo>
                      <a:pt x="0" y="0"/>
                    </a:moveTo>
                    <a:lnTo>
                      <a:pt x="205740" y="0"/>
                    </a:lnTo>
                    <a:lnTo>
                      <a:pt x="205740" y="45720"/>
                    </a:lnTo>
                    <a:lnTo>
                      <a:pt x="0" y="45720"/>
                    </a:lnTo>
                    <a:close/>
                  </a:path>
                </a:pathLst>
              </a:custGeom>
              <a:solidFill>
                <a:srgbClr val="FCF8F1"/>
              </a:solidFill>
            </p:spPr>
          </p:sp>
          <p:sp>
            <p:nvSpPr>
              <p:cNvPr id="11" name="Freeform 8">
                <a:extLst>
                  <a:ext uri="{FF2B5EF4-FFF2-40B4-BE49-F238E27FC236}">
                    <a16:creationId xmlns:a16="http://schemas.microsoft.com/office/drawing/2014/main" id="{37C9ED45-F369-C16C-AC28-287A72424AEB}"/>
                  </a:ext>
                </a:extLst>
              </p:cNvPr>
              <p:cNvSpPr/>
              <p:nvPr/>
            </p:nvSpPr>
            <p:spPr>
              <a:xfrm>
                <a:off x="1141730" y="541020"/>
                <a:ext cx="205740" cy="114300"/>
              </a:xfrm>
              <a:custGeom>
                <a:avLst/>
                <a:gdLst/>
                <a:ahLst/>
                <a:cxnLst/>
                <a:rect l="l" t="t" r="r" b="b"/>
                <a:pathLst>
                  <a:path w="205740" h="114300">
                    <a:moveTo>
                      <a:pt x="0" y="0"/>
                    </a:moveTo>
                    <a:lnTo>
                      <a:pt x="205740" y="0"/>
                    </a:lnTo>
                    <a:lnTo>
                      <a:pt x="205740" y="114300"/>
                    </a:lnTo>
                    <a:lnTo>
                      <a:pt x="0" y="114300"/>
                    </a:lnTo>
                    <a:close/>
                  </a:path>
                </a:pathLst>
              </a:custGeom>
              <a:solidFill>
                <a:srgbClr val="FCF8F1"/>
              </a:solidFill>
            </p:spPr>
          </p:sp>
          <p:sp>
            <p:nvSpPr>
              <p:cNvPr id="12" name="Freeform 9">
                <a:extLst>
                  <a:ext uri="{FF2B5EF4-FFF2-40B4-BE49-F238E27FC236}">
                    <a16:creationId xmlns:a16="http://schemas.microsoft.com/office/drawing/2014/main" id="{CF4B24A1-74E8-1EA3-974C-6FA045E62367}"/>
                  </a:ext>
                </a:extLst>
              </p:cNvPr>
              <p:cNvSpPr/>
              <p:nvPr/>
            </p:nvSpPr>
            <p:spPr>
              <a:xfrm>
                <a:off x="1040130" y="349250"/>
                <a:ext cx="407670" cy="407670"/>
              </a:xfrm>
              <a:custGeom>
                <a:avLst/>
                <a:gdLst/>
                <a:ahLst/>
                <a:cxnLst/>
                <a:rect l="l" t="t" r="r" b="b"/>
                <a:pathLst>
                  <a:path w="407670" h="407670">
                    <a:moveTo>
                      <a:pt x="0" y="0"/>
                    </a:moveTo>
                    <a:lnTo>
                      <a:pt x="0" y="407670"/>
                    </a:lnTo>
                    <a:lnTo>
                      <a:pt x="407670" y="407670"/>
                    </a:lnTo>
                    <a:lnTo>
                      <a:pt x="407670" y="0"/>
                    </a:lnTo>
                    <a:lnTo>
                      <a:pt x="0" y="0"/>
                    </a:lnTo>
                    <a:close/>
                    <a:moveTo>
                      <a:pt x="353060" y="328930"/>
                    </a:moveTo>
                    <a:cubicBezTo>
                      <a:pt x="353060" y="341630"/>
                      <a:pt x="342900" y="351790"/>
                      <a:pt x="330200" y="351790"/>
                    </a:cubicBezTo>
                    <a:lnTo>
                      <a:pt x="78740" y="351790"/>
                    </a:lnTo>
                    <a:cubicBezTo>
                      <a:pt x="66040" y="351790"/>
                      <a:pt x="55880" y="341630"/>
                      <a:pt x="55880" y="328930"/>
                    </a:cubicBezTo>
                    <a:lnTo>
                      <a:pt x="55880" y="77470"/>
                    </a:lnTo>
                    <a:cubicBezTo>
                      <a:pt x="55880" y="64770"/>
                      <a:pt x="66040" y="54610"/>
                      <a:pt x="78740" y="54610"/>
                    </a:cubicBezTo>
                    <a:lnTo>
                      <a:pt x="328930" y="54610"/>
                    </a:lnTo>
                    <a:cubicBezTo>
                      <a:pt x="341630" y="54610"/>
                      <a:pt x="351790" y="64770"/>
                      <a:pt x="353060" y="77470"/>
                    </a:cubicBezTo>
                    <a:lnTo>
                      <a:pt x="353060" y="328930"/>
                    </a:lnTo>
                    <a:close/>
                  </a:path>
                </a:pathLst>
              </a:custGeom>
              <a:solidFill>
                <a:srgbClr val="FCF8F1"/>
              </a:solidFill>
            </p:spPr>
          </p:sp>
          <p:sp>
            <p:nvSpPr>
              <p:cNvPr id="13" name="Freeform 10">
                <a:extLst>
                  <a:ext uri="{FF2B5EF4-FFF2-40B4-BE49-F238E27FC236}">
                    <a16:creationId xmlns:a16="http://schemas.microsoft.com/office/drawing/2014/main" id="{4D47DC04-7B3C-5454-DC12-2FF001629E54}"/>
                  </a:ext>
                </a:extLst>
              </p:cNvPr>
              <p:cNvSpPr/>
              <p:nvPr/>
            </p:nvSpPr>
            <p:spPr>
              <a:xfrm>
                <a:off x="350520" y="349250"/>
                <a:ext cx="407670" cy="407670"/>
              </a:xfrm>
              <a:custGeom>
                <a:avLst/>
                <a:gdLst/>
                <a:ahLst/>
                <a:cxnLst/>
                <a:rect l="l" t="t" r="r" b="b"/>
                <a:pathLst>
                  <a:path w="407670" h="407670">
                    <a:moveTo>
                      <a:pt x="0" y="0"/>
                    </a:moveTo>
                    <a:lnTo>
                      <a:pt x="0" y="407670"/>
                    </a:lnTo>
                    <a:lnTo>
                      <a:pt x="407670" y="407670"/>
                    </a:lnTo>
                    <a:lnTo>
                      <a:pt x="407670" y="0"/>
                    </a:lnTo>
                    <a:lnTo>
                      <a:pt x="0" y="0"/>
                    </a:lnTo>
                    <a:close/>
                    <a:moveTo>
                      <a:pt x="337820" y="336550"/>
                    </a:moveTo>
                    <a:cubicBezTo>
                      <a:pt x="334010" y="340360"/>
                      <a:pt x="327660" y="342900"/>
                      <a:pt x="321310" y="342900"/>
                    </a:cubicBezTo>
                    <a:cubicBezTo>
                      <a:pt x="314960" y="342900"/>
                      <a:pt x="309880" y="340360"/>
                      <a:pt x="304800" y="336550"/>
                    </a:cubicBezTo>
                    <a:lnTo>
                      <a:pt x="203200" y="234950"/>
                    </a:lnTo>
                    <a:lnTo>
                      <a:pt x="101600" y="336550"/>
                    </a:lnTo>
                    <a:cubicBezTo>
                      <a:pt x="97790" y="340360"/>
                      <a:pt x="91440" y="342900"/>
                      <a:pt x="85090" y="342900"/>
                    </a:cubicBezTo>
                    <a:cubicBezTo>
                      <a:pt x="78740" y="342900"/>
                      <a:pt x="73660" y="340360"/>
                      <a:pt x="68580" y="336550"/>
                    </a:cubicBezTo>
                    <a:cubicBezTo>
                      <a:pt x="59690" y="327660"/>
                      <a:pt x="59690" y="313690"/>
                      <a:pt x="68580" y="304800"/>
                    </a:cubicBezTo>
                    <a:lnTo>
                      <a:pt x="170180" y="203200"/>
                    </a:lnTo>
                    <a:lnTo>
                      <a:pt x="68580" y="101600"/>
                    </a:lnTo>
                    <a:cubicBezTo>
                      <a:pt x="59690" y="92710"/>
                      <a:pt x="59690" y="78740"/>
                      <a:pt x="68580" y="69850"/>
                    </a:cubicBezTo>
                    <a:cubicBezTo>
                      <a:pt x="77470" y="60960"/>
                      <a:pt x="91440" y="60960"/>
                      <a:pt x="100330" y="69850"/>
                    </a:cubicBezTo>
                    <a:lnTo>
                      <a:pt x="201930" y="171450"/>
                    </a:lnTo>
                    <a:lnTo>
                      <a:pt x="303530" y="69850"/>
                    </a:lnTo>
                    <a:cubicBezTo>
                      <a:pt x="312420" y="60960"/>
                      <a:pt x="326390" y="60960"/>
                      <a:pt x="335280" y="69850"/>
                    </a:cubicBezTo>
                    <a:cubicBezTo>
                      <a:pt x="344170" y="78740"/>
                      <a:pt x="346710" y="92710"/>
                      <a:pt x="337820" y="101600"/>
                    </a:cubicBezTo>
                    <a:lnTo>
                      <a:pt x="236220" y="203200"/>
                    </a:lnTo>
                    <a:lnTo>
                      <a:pt x="337820" y="304800"/>
                    </a:lnTo>
                    <a:cubicBezTo>
                      <a:pt x="346710" y="313690"/>
                      <a:pt x="346710" y="327660"/>
                      <a:pt x="337820" y="336550"/>
                    </a:cubicBezTo>
                    <a:close/>
                  </a:path>
                </a:pathLst>
              </a:custGeom>
              <a:solidFill>
                <a:srgbClr val="FCF8F1"/>
              </a:solidFill>
            </p:spPr>
          </p:sp>
          <p:sp>
            <p:nvSpPr>
              <p:cNvPr id="14" name="Freeform 11">
                <a:extLst>
                  <a:ext uri="{FF2B5EF4-FFF2-40B4-BE49-F238E27FC236}">
                    <a16:creationId xmlns:a16="http://schemas.microsoft.com/office/drawing/2014/main" id="{389EC0BE-0899-7004-1B6D-A965FDCEA756}"/>
                  </a:ext>
                </a:extLst>
              </p:cNvPr>
              <p:cNvSpPr/>
              <p:nvPr/>
            </p:nvSpPr>
            <p:spPr>
              <a:xfrm>
                <a:off x="23743920" y="363220"/>
                <a:ext cx="410211" cy="388620"/>
              </a:xfrm>
              <a:custGeom>
                <a:avLst/>
                <a:gdLst/>
                <a:ahLst/>
                <a:cxnLst/>
                <a:rect l="l" t="t" r="r" b="b"/>
                <a:pathLst>
                  <a:path w="410211" h="388620">
                    <a:moveTo>
                      <a:pt x="410210" y="148590"/>
                    </a:moveTo>
                    <a:lnTo>
                      <a:pt x="280671" y="129540"/>
                    </a:lnTo>
                    <a:cubicBezTo>
                      <a:pt x="274321" y="128270"/>
                      <a:pt x="267971" y="123190"/>
                      <a:pt x="264160" y="116840"/>
                    </a:cubicBezTo>
                    <a:lnTo>
                      <a:pt x="205741" y="0"/>
                    </a:lnTo>
                    <a:lnTo>
                      <a:pt x="147321" y="116840"/>
                    </a:lnTo>
                    <a:cubicBezTo>
                      <a:pt x="144782" y="124460"/>
                      <a:pt x="138432" y="128270"/>
                      <a:pt x="130810" y="129540"/>
                    </a:cubicBezTo>
                    <a:lnTo>
                      <a:pt x="0" y="148590"/>
                    </a:lnTo>
                    <a:lnTo>
                      <a:pt x="93980" y="240030"/>
                    </a:lnTo>
                    <a:cubicBezTo>
                      <a:pt x="99060" y="245110"/>
                      <a:pt x="101600" y="252730"/>
                      <a:pt x="100330" y="260350"/>
                    </a:cubicBezTo>
                    <a:lnTo>
                      <a:pt x="78741" y="388620"/>
                    </a:lnTo>
                    <a:lnTo>
                      <a:pt x="194310" y="327660"/>
                    </a:lnTo>
                    <a:cubicBezTo>
                      <a:pt x="201930" y="323850"/>
                      <a:pt x="209550" y="323850"/>
                      <a:pt x="215900" y="327660"/>
                    </a:cubicBezTo>
                    <a:lnTo>
                      <a:pt x="331469" y="388620"/>
                    </a:lnTo>
                    <a:lnTo>
                      <a:pt x="309880" y="260350"/>
                    </a:lnTo>
                    <a:cubicBezTo>
                      <a:pt x="308610" y="252730"/>
                      <a:pt x="311150" y="245110"/>
                      <a:pt x="316230" y="240030"/>
                    </a:cubicBezTo>
                    <a:lnTo>
                      <a:pt x="410210" y="148590"/>
                    </a:lnTo>
                    <a:close/>
                  </a:path>
                </a:pathLst>
              </a:custGeom>
              <a:solidFill>
                <a:srgbClr val="FCF8F1"/>
              </a:solidFill>
            </p:spPr>
          </p:sp>
          <p:sp>
            <p:nvSpPr>
              <p:cNvPr id="15" name="Freeform 12">
                <a:extLst>
                  <a:ext uri="{FF2B5EF4-FFF2-40B4-BE49-F238E27FC236}">
                    <a16:creationId xmlns:a16="http://schemas.microsoft.com/office/drawing/2014/main" id="{6F7A4639-A473-705D-B0BA-64559A923DAF}"/>
                  </a:ext>
                </a:extLst>
              </p:cNvPr>
              <p:cNvSpPr/>
              <p:nvPr/>
            </p:nvSpPr>
            <p:spPr>
              <a:xfrm>
                <a:off x="1731010" y="349250"/>
                <a:ext cx="407670" cy="407670"/>
              </a:xfrm>
              <a:custGeom>
                <a:avLst/>
                <a:gdLst/>
                <a:ahLst/>
                <a:cxnLst/>
                <a:rect l="l" t="t" r="r" b="b"/>
                <a:pathLst>
                  <a:path w="407670" h="407670">
                    <a:moveTo>
                      <a:pt x="0" y="0"/>
                    </a:moveTo>
                    <a:lnTo>
                      <a:pt x="0" y="407670"/>
                    </a:lnTo>
                    <a:lnTo>
                      <a:pt x="407670" y="407670"/>
                    </a:lnTo>
                    <a:lnTo>
                      <a:pt x="407670" y="0"/>
                    </a:lnTo>
                    <a:lnTo>
                      <a:pt x="0" y="0"/>
                    </a:lnTo>
                    <a:close/>
                    <a:moveTo>
                      <a:pt x="350520" y="344170"/>
                    </a:moveTo>
                    <a:lnTo>
                      <a:pt x="54610" y="344170"/>
                    </a:lnTo>
                    <a:cubicBezTo>
                      <a:pt x="41910" y="344170"/>
                      <a:pt x="31750" y="334010"/>
                      <a:pt x="31750" y="321310"/>
                    </a:cubicBezTo>
                    <a:cubicBezTo>
                      <a:pt x="31750" y="308610"/>
                      <a:pt x="41910" y="298450"/>
                      <a:pt x="54610" y="298450"/>
                    </a:cubicBezTo>
                    <a:lnTo>
                      <a:pt x="350520" y="298450"/>
                    </a:lnTo>
                    <a:cubicBezTo>
                      <a:pt x="363220" y="298450"/>
                      <a:pt x="373380" y="308610"/>
                      <a:pt x="373380" y="321310"/>
                    </a:cubicBezTo>
                    <a:cubicBezTo>
                      <a:pt x="373380" y="334010"/>
                      <a:pt x="363220" y="344170"/>
                      <a:pt x="350520" y="344170"/>
                    </a:cubicBezTo>
                    <a:close/>
                  </a:path>
                </a:pathLst>
              </a:custGeom>
              <a:solidFill>
                <a:srgbClr val="FCF8F1"/>
              </a:solidFill>
            </p:spPr>
          </p:sp>
        </p:grpSp>
        <p:grpSp>
          <p:nvGrpSpPr>
            <p:cNvPr id="4" name="Group 13">
              <a:extLst>
                <a:ext uri="{FF2B5EF4-FFF2-40B4-BE49-F238E27FC236}">
                  <a16:creationId xmlns:a16="http://schemas.microsoft.com/office/drawing/2014/main" id="{4EAFDD75-2D65-5EF0-DBE0-023DF0A0E4C1}"/>
                </a:ext>
              </a:extLst>
            </p:cNvPr>
            <p:cNvGrpSpPr/>
            <p:nvPr/>
          </p:nvGrpSpPr>
          <p:grpSpPr>
            <a:xfrm>
              <a:off x="0" y="1049020"/>
              <a:ext cx="24384000" cy="12666980"/>
              <a:chOff x="0" y="0"/>
              <a:chExt cx="4816593" cy="2502120"/>
            </a:xfrm>
          </p:grpSpPr>
          <p:sp>
            <p:nvSpPr>
              <p:cNvPr id="5" name="Freeform 14">
                <a:extLst>
                  <a:ext uri="{FF2B5EF4-FFF2-40B4-BE49-F238E27FC236}">
                    <a16:creationId xmlns:a16="http://schemas.microsoft.com/office/drawing/2014/main" id="{4C16B729-41ED-9F57-57B5-B26D20A3ACCF}"/>
                  </a:ext>
                </a:extLst>
              </p:cNvPr>
              <p:cNvSpPr/>
              <p:nvPr/>
            </p:nvSpPr>
            <p:spPr>
              <a:xfrm>
                <a:off x="0" y="0"/>
                <a:ext cx="4816592" cy="2502120"/>
              </a:xfrm>
              <a:custGeom>
                <a:avLst/>
                <a:gdLst/>
                <a:ahLst/>
                <a:cxnLst/>
                <a:rect l="l" t="t" r="r" b="b"/>
                <a:pathLst>
                  <a:path w="4816592" h="2502120">
                    <a:moveTo>
                      <a:pt x="0" y="0"/>
                    </a:moveTo>
                    <a:lnTo>
                      <a:pt x="4816592" y="0"/>
                    </a:lnTo>
                    <a:lnTo>
                      <a:pt x="4816592" y="2502120"/>
                    </a:lnTo>
                    <a:lnTo>
                      <a:pt x="0" y="2502120"/>
                    </a:lnTo>
                    <a:close/>
                  </a:path>
                </a:pathLst>
              </a:custGeom>
              <a:solidFill>
                <a:srgbClr val="FFF3CA"/>
              </a:solidFill>
              <a:ln w="28575" cap="sq">
                <a:solidFill>
                  <a:srgbClr val="000000"/>
                </a:solidFill>
                <a:prstDash val="solid"/>
                <a:miter/>
              </a:ln>
            </p:spPr>
          </p:sp>
          <p:sp>
            <p:nvSpPr>
              <p:cNvPr id="6" name="TextBox 15">
                <a:extLst>
                  <a:ext uri="{FF2B5EF4-FFF2-40B4-BE49-F238E27FC236}">
                    <a16:creationId xmlns:a16="http://schemas.microsoft.com/office/drawing/2014/main" id="{5722E962-DF17-09E4-6749-89792327BB90}"/>
                  </a:ext>
                </a:extLst>
              </p:cNvPr>
              <p:cNvSpPr txBox="1"/>
              <p:nvPr/>
            </p:nvSpPr>
            <p:spPr>
              <a:xfrm>
                <a:off x="0" y="-104775"/>
                <a:ext cx="4816593" cy="2606895"/>
              </a:xfrm>
              <a:prstGeom prst="rect">
                <a:avLst/>
              </a:prstGeom>
            </p:spPr>
            <p:txBody>
              <a:bodyPr lIns="50800" tIns="50800" rIns="50800" bIns="50800" rtlCol="0" anchor="ctr"/>
              <a:lstStyle/>
              <a:p>
                <a:pPr algn="ctr">
                  <a:lnSpc>
                    <a:spcPts val="2800"/>
                  </a:lnSpc>
                </a:pPr>
                <a:endParaRPr>
                  <a:solidFill>
                    <a:schemeClr val="tx1">
                      <a:lumMod val="50000"/>
                      <a:lumOff val="50000"/>
                    </a:schemeClr>
                  </a:solidFill>
                </a:endParaRPr>
              </a:p>
            </p:txBody>
          </p:sp>
        </p:grpSp>
      </p:grpSp>
      <p:sp>
        <p:nvSpPr>
          <p:cNvPr id="16" name="TextBox 16">
            <a:extLst>
              <a:ext uri="{FF2B5EF4-FFF2-40B4-BE49-F238E27FC236}">
                <a16:creationId xmlns:a16="http://schemas.microsoft.com/office/drawing/2014/main" id="{DFE0FC19-579D-E2D2-1CF1-08F3B6B15F3B}"/>
              </a:ext>
            </a:extLst>
          </p:cNvPr>
          <p:cNvSpPr txBox="1"/>
          <p:nvPr/>
        </p:nvSpPr>
        <p:spPr>
          <a:xfrm>
            <a:off x="2970415" y="1187954"/>
            <a:ext cx="12347165" cy="1047723"/>
          </a:xfrm>
          <a:prstGeom prst="rect">
            <a:avLst/>
          </a:prstGeom>
        </p:spPr>
        <p:txBody>
          <a:bodyPr wrap="square" lIns="0" tIns="0" rIns="0" bIns="0" rtlCol="0" anchor="t">
            <a:spAutoFit/>
          </a:bodyPr>
          <a:lstStyle/>
          <a:p>
            <a:pPr marL="0" lvl="0" indent="0" algn="ctr">
              <a:lnSpc>
                <a:spcPts val="7956"/>
              </a:lnSpc>
            </a:pPr>
            <a:r>
              <a:rPr lang="en-US" sz="7956" spc="175" dirty="0">
                <a:solidFill>
                  <a:schemeClr val="bg1"/>
                </a:solidFill>
                <a:latin typeface="TDTD와이즈굴림"/>
                <a:ea typeface="TDTD와이즈굴림"/>
                <a:cs typeface="TDTD와이즈굴림"/>
                <a:sym typeface="TDTD와이즈굴림"/>
              </a:rPr>
              <a:t>[ </a:t>
            </a:r>
            <a:r>
              <a:rPr lang="ko-KR" altLang="en-US" sz="7956" spc="175" dirty="0">
                <a:solidFill>
                  <a:schemeClr val="bg1"/>
                </a:solidFill>
                <a:latin typeface="TDTD와이즈굴림"/>
                <a:ea typeface="TDTD와이즈굴림"/>
                <a:cs typeface="TDTD와이즈굴림"/>
                <a:sym typeface="TDTD와이즈굴림"/>
              </a:rPr>
              <a:t>클라이언트 서버 구현</a:t>
            </a:r>
            <a:r>
              <a:rPr lang="en-US" sz="7956" spc="175" dirty="0">
                <a:solidFill>
                  <a:schemeClr val="bg1"/>
                </a:solidFill>
                <a:latin typeface="TDTD와이즈굴림"/>
                <a:ea typeface="TDTD와이즈굴림"/>
                <a:cs typeface="TDTD와이즈굴림"/>
                <a:sym typeface="TDTD와이즈굴림"/>
              </a:rPr>
              <a:t> ] </a:t>
            </a:r>
          </a:p>
        </p:txBody>
      </p:sp>
      <p:sp>
        <p:nvSpPr>
          <p:cNvPr id="17" name="TextBox 36">
            <a:extLst>
              <a:ext uri="{FF2B5EF4-FFF2-40B4-BE49-F238E27FC236}">
                <a16:creationId xmlns:a16="http://schemas.microsoft.com/office/drawing/2014/main" id="{91464C5A-F6E3-361B-F309-AB1EEEB55055}"/>
              </a:ext>
            </a:extLst>
          </p:cNvPr>
          <p:cNvSpPr txBox="1"/>
          <p:nvPr/>
        </p:nvSpPr>
        <p:spPr>
          <a:xfrm>
            <a:off x="13727341" y="7301662"/>
            <a:ext cx="3531959" cy="332912"/>
          </a:xfrm>
          <a:prstGeom prst="rect">
            <a:avLst/>
          </a:prstGeom>
        </p:spPr>
        <p:txBody>
          <a:bodyPr lIns="0" tIns="0" rIns="0" bIns="0" rtlCol="0" anchor="t">
            <a:spAutoFit/>
          </a:bodyPr>
          <a:lstStyle/>
          <a:p>
            <a:pPr algn="ctr">
              <a:lnSpc>
                <a:spcPts val="2665"/>
              </a:lnSpc>
            </a:pPr>
            <a:r>
              <a:rPr lang="en-US" sz="1903" dirty="0">
                <a:solidFill>
                  <a:srgbClr val="5B4A3B"/>
                </a:solidFill>
                <a:latin typeface="Balsamiq Sans"/>
                <a:ea typeface="Balsamiq Sans"/>
                <a:cs typeface="Balsamiq Sans"/>
                <a:sym typeface="Balsamiq Sans"/>
              </a:rPr>
              <a:t>.</a:t>
            </a:r>
          </a:p>
        </p:txBody>
      </p:sp>
      <p:sp>
        <p:nvSpPr>
          <p:cNvPr id="18" name="TextBox 17">
            <a:extLst>
              <a:ext uri="{FF2B5EF4-FFF2-40B4-BE49-F238E27FC236}">
                <a16:creationId xmlns:a16="http://schemas.microsoft.com/office/drawing/2014/main" id="{B4FCF1A9-6FD2-FEE8-3DCB-FE1CC43F8A88}"/>
              </a:ext>
            </a:extLst>
          </p:cNvPr>
          <p:cNvSpPr txBox="1"/>
          <p:nvPr/>
        </p:nvSpPr>
        <p:spPr>
          <a:xfrm>
            <a:off x="1447800" y="2933700"/>
            <a:ext cx="15316200" cy="523220"/>
          </a:xfrm>
          <a:prstGeom prst="rect">
            <a:avLst/>
          </a:prstGeom>
          <a:noFill/>
        </p:spPr>
        <p:txBody>
          <a:bodyPr wrap="square" rtlCol="0">
            <a:spAutoFit/>
          </a:bodyPr>
          <a:lstStyle/>
          <a:p>
            <a:r>
              <a:rPr lang="ko-KR" altLang="en-US" sz="2800" dirty="0">
                <a:solidFill>
                  <a:schemeClr val="tx1">
                    <a:lumMod val="50000"/>
                    <a:lumOff val="50000"/>
                  </a:schemeClr>
                </a:solidFill>
                <a:latin typeface="TDTD와이즈굴림" panose="020B0600000101010101" charset="-127"/>
                <a:ea typeface="TDTD와이즈굴림" panose="020B0600000101010101" charset="-127"/>
              </a:rPr>
              <a:t>이건 </a:t>
            </a:r>
            <a:r>
              <a:rPr lang="en-US" altLang="ko-KR" sz="2800" dirty="0" err="1">
                <a:solidFill>
                  <a:schemeClr val="tx1">
                    <a:lumMod val="50000"/>
                    <a:lumOff val="50000"/>
                  </a:schemeClr>
                </a:solidFill>
                <a:latin typeface="TDTD와이즈굴림" panose="020B0600000101010101" charset="-127"/>
                <a:ea typeface="TDTD와이즈굴림" panose="020B0600000101010101" charset="-127"/>
              </a:rPr>
              <a:t>ui</a:t>
            </a:r>
            <a:r>
              <a:rPr lang="ko-KR" altLang="en-US" sz="2800" dirty="0">
                <a:solidFill>
                  <a:schemeClr val="tx1">
                    <a:lumMod val="50000"/>
                    <a:lumOff val="50000"/>
                  </a:schemeClr>
                </a:solidFill>
                <a:latin typeface="TDTD와이즈굴림" panose="020B0600000101010101" charset="-127"/>
                <a:ea typeface="TDTD와이즈굴림" panose="020B0600000101010101" charset="-127"/>
              </a:rPr>
              <a:t>코드를 기반으로 작성</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38249">
            <a:off x="319155" y="1015594"/>
            <a:ext cx="1647689" cy="1147391"/>
          </a:xfrm>
          <a:custGeom>
            <a:avLst/>
            <a:gdLst/>
            <a:ahLst/>
            <a:cxnLst/>
            <a:rect l="l" t="t" r="r" b="b"/>
            <a:pathLst>
              <a:path w="1647689" h="1147391">
                <a:moveTo>
                  <a:pt x="0" y="0"/>
                </a:moveTo>
                <a:lnTo>
                  <a:pt x="1647689" y="0"/>
                </a:lnTo>
                <a:lnTo>
                  <a:pt x="1647689" y="1147391"/>
                </a:lnTo>
                <a:lnTo>
                  <a:pt x="0" y="11473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7848599" y="639798"/>
            <a:ext cx="9954807" cy="866391"/>
          </a:xfrm>
          <a:prstGeom prst="rect">
            <a:avLst/>
          </a:prstGeom>
        </p:spPr>
        <p:txBody>
          <a:bodyPr wrap="square" lIns="0" tIns="0" rIns="0" bIns="0" rtlCol="0" anchor="t">
            <a:spAutoFit/>
          </a:bodyPr>
          <a:lstStyle/>
          <a:p>
            <a:pPr marL="0" marR="0" lvl="0" indent="0" algn="l" defTabSz="914400" rtl="0" eaLnBrk="1" fontAlgn="auto" latinLnBrk="0" hangingPunct="1">
              <a:lnSpc>
                <a:spcPts val="6622"/>
              </a:lnSpc>
              <a:spcBef>
                <a:spcPts val="0"/>
              </a:spcBef>
              <a:spcAft>
                <a:spcPts val="0"/>
              </a:spcAft>
              <a:buClrTx/>
              <a:buSzTx/>
              <a:buFontTx/>
              <a:buNone/>
              <a:tabLst/>
              <a:defRPr/>
            </a:pPr>
            <a:r>
              <a:rPr kumimoji="0" lang="en-US" sz="6622" b="0" i="0" u="none" strike="noStrike" kern="1200" cap="none" spc="145" normalizeH="0" baseline="0" noProof="0" dirty="0">
                <a:ln>
                  <a:noFill/>
                </a:ln>
                <a:solidFill>
                  <a:srgbClr val="000000"/>
                </a:solidFill>
                <a:effectLst/>
                <a:uLnTx/>
                <a:uFillTx/>
                <a:latin typeface="TDTD와이즈굴림"/>
                <a:ea typeface="TDTD와이즈굴림"/>
                <a:cs typeface="TDTD와이즈굴림"/>
                <a:sym typeface="TDTD와이즈굴림"/>
              </a:rPr>
              <a:t>[ </a:t>
            </a:r>
            <a:r>
              <a:rPr kumimoji="0" lang="ko-KR" altLang="en-US" sz="6622" b="0" i="0" u="none" strike="noStrike" kern="1200" cap="none" spc="145" normalizeH="0" baseline="0" noProof="0" dirty="0">
                <a:ln>
                  <a:noFill/>
                </a:ln>
                <a:solidFill>
                  <a:srgbClr val="000000"/>
                </a:solidFill>
                <a:effectLst/>
                <a:uLnTx/>
                <a:uFillTx/>
                <a:latin typeface="TDTD와이즈굴림"/>
                <a:ea typeface="TDTD와이즈굴림"/>
                <a:cs typeface="TDTD와이즈굴림"/>
                <a:sym typeface="TDTD와이즈굴림"/>
              </a:rPr>
              <a:t>데이터 생성 및 테스트</a:t>
            </a:r>
            <a:r>
              <a:rPr kumimoji="0" lang="en-US" sz="6622" b="0" i="0" u="none" strike="noStrike" kern="1200" cap="none" spc="145" normalizeH="0" baseline="0" noProof="0" dirty="0">
                <a:ln>
                  <a:noFill/>
                </a:ln>
                <a:solidFill>
                  <a:srgbClr val="000000"/>
                </a:solidFill>
                <a:effectLst/>
                <a:uLnTx/>
                <a:uFillTx/>
                <a:latin typeface="TDTD와이즈굴림"/>
                <a:ea typeface="TDTD와이즈굴림"/>
                <a:cs typeface="TDTD와이즈굴림"/>
                <a:sym typeface="TDTD와이즈굴림"/>
              </a:rPr>
              <a:t>] </a:t>
            </a:r>
          </a:p>
        </p:txBody>
      </p:sp>
      <p:sp>
        <p:nvSpPr>
          <p:cNvPr id="5" name="TextBox 4">
            <a:extLst>
              <a:ext uri="{FF2B5EF4-FFF2-40B4-BE49-F238E27FC236}">
                <a16:creationId xmlns:a16="http://schemas.microsoft.com/office/drawing/2014/main" id="{B216F5F9-D333-1039-19B3-6E0EDA5EB46F}"/>
              </a:ext>
            </a:extLst>
          </p:cNvPr>
          <p:cNvSpPr txBox="1"/>
          <p:nvPr/>
        </p:nvSpPr>
        <p:spPr>
          <a:xfrm>
            <a:off x="1219200" y="1779043"/>
            <a:ext cx="158496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err="1">
                <a:ln>
                  <a:noFill/>
                </a:ln>
                <a:solidFill>
                  <a:prstClr val="black"/>
                </a:solidFill>
                <a:effectLst/>
                <a:uLnTx/>
                <a:uFillTx/>
                <a:latin typeface="LG Smart UI Bold" panose="020B0800000101010101" pitchFamily="50" charset="-127"/>
                <a:ea typeface="LG Smart UI Bold" panose="020B0800000101010101" pitchFamily="50" charset="-127"/>
                <a:cs typeface="+mn-cs"/>
              </a:rPr>
              <a:t>아두이노</a:t>
            </a:r>
            <a:r>
              <a:rPr kumimoji="0" lang="ko-KR" altLang="en-US" sz="3200" b="0" i="0" u="none" strike="noStrike" kern="1200" cap="none" spc="0" normalizeH="0" baseline="0" noProof="0" dirty="0">
                <a:ln>
                  <a:noFill/>
                </a:ln>
                <a:solidFill>
                  <a:prstClr val="black"/>
                </a:solidFill>
                <a:effectLst/>
                <a:uLnTx/>
                <a:uFillTx/>
                <a:latin typeface="LG Smart UI Bold" panose="020B0800000101010101" pitchFamily="50" charset="-127"/>
                <a:ea typeface="LG Smart UI Bold" panose="020B0800000101010101" pitchFamily="50" charset="-127"/>
                <a:cs typeface="+mn-cs"/>
              </a:rPr>
              <a:t> 센서를 이용하여 심박수를 측정하고 이 데이터를 기반으로 사용자의 식단</a:t>
            </a:r>
            <a:r>
              <a:rPr kumimoji="0" lang="en-US" altLang="ko-KR" sz="3200" b="0" i="0" u="none" strike="noStrike" kern="1200" cap="none" spc="0" normalizeH="0" baseline="0" noProof="0" dirty="0">
                <a:ln>
                  <a:noFill/>
                </a:ln>
                <a:solidFill>
                  <a:prstClr val="black"/>
                </a:solidFill>
                <a:effectLst/>
                <a:uLnTx/>
                <a:uFillTx/>
                <a:latin typeface="LG Smart UI Bold" panose="020B0800000101010101" pitchFamily="50" charset="-127"/>
                <a:ea typeface="LG Smart UI Bold" panose="020B0800000101010101" pitchFamily="50" charset="-127"/>
                <a:cs typeface="+mn-cs"/>
              </a:rPr>
              <a:t>, </a:t>
            </a:r>
            <a:r>
              <a:rPr kumimoji="0" lang="ko-KR" altLang="en-US" sz="3200" b="0" i="0" u="none" strike="noStrike" kern="1200" cap="none" spc="0" normalizeH="0" baseline="0" noProof="0" dirty="0">
                <a:ln>
                  <a:noFill/>
                </a:ln>
                <a:solidFill>
                  <a:prstClr val="black"/>
                </a:solidFill>
                <a:effectLst/>
                <a:uLnTx/>
                <a:uFillTx/>
                <a:latin typeface="LG Smart UI Bold" panose="020B0800000101010101" pitchFamily="50" charset="-127"/>
                <a:ea typeface="LG Smart UI Bold" panose="020B0800000101010101" pitchFamily="50" charset="-127"/>
                <a:cs typeface="+mn-cs"/>
              </a:rPr>
              <a:t>운동 스케쥴을 관리</a:t>
            </a:r>
          </a:p>
        </p:txBody>
      </p:sp>
      <p:sp>
        <p:nvSpPr>
          <p:cNvPr id="7" name="TextBox 6">
            <a:extLst>
              <a:ext uri="{FF2B5EF4-FFF2-40B4-BE49-F238E27FC236}">
                <a16:creationId xmlns:a16="http://schemas.microsoft.com/office/drawing/2014/main" id="{340C3574-2B82-B54F-64AC-ED20DF43354B}"/>
              </a:ext>
            </a:extLst>
          </p:cNvPr>
          <p:cNvSpPr txBox="1"/>
          <p:nvPr/>
        </p:nvSpPr>
        <p:spPr>
          <a:xfrm>
            <a:off x="685800" y="3619500"/>
            <a:ext cx="13030200"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600" b="0" i="0" u="none" strike="noStrike" kern="1200" cap="none" spc="145" normalizeH="0" baseline="0" noProof="0" dirty="0">
                <a:ln>
                  <a:noFill/>
                </a:ln>
                <a:solidFill>
                  <a:srgbClr val="000000"/>
                </a:solidFill>
                <a:effectLst/>
                <a:uLnTx/>
                <a:uFillTx/>
                <a:latin typeface="TDTD와이즈굴림"/>
                <a:ea typeface="TDTD와이즈굴림"/>
                <a:cs typeface="TDTD와이즈굴림"/>
                <a:sym typeface="TDTD와이즈굴림"/>
              </a:rPr>
              <a:t>[</a:t>
            </a:r>
            <a:r>
              <a:rPr kumimoji="0" lang="ko-KR" altLang="en-US" sz="6600" b="0" i="0" u="none" strike="noStrike" kern="1200" cap="none" spc="145" normalizeH="0" baseline="0" noProof="0" dirty="0">
                <a:ln>
                  <a:noFill/>
                </a:ln>
                <a:solidFill>
                  <a:srgbClr val="000000"/>
                </a:solidFill>
                <a:effectLst/>
                <a:uLnTx/>
                <a:uFillTx/>
                <a:latin typeface="TDTD와이즈굴림"/>
                <a:ea typeface="TDTD와이즈굴림"/>
                <a:cs typeface="TDTD와이즈굴림"/>
                <a:sym typeface="TDTD와이즈굴림"/>
              </a:rPr>
              <a:t>웹 인터페이스 및 사용자 알림</a:t>
            </a:r>
            <a:r>
              <a:rPr kumimoji="0" lang="en-US" altLang="ko-KR" sz="6600" b="0" i="0" u="none" strike="noStrike" kern="1200" cap="none" spc="145" normalizeH="0" baseline="0" noProof="0" dirty="0">
                <a:ln>
                  <a:noFill/>
                </a:ln>
                <a:solidFill>
                  <a:srgbClr val="000000"/>
                </a:solidFill>
                <a:effectLst/>
                <a:uLnTx/>
                <a:uFillTx/>
                <a:latin typeface="TDTD와이즈굴림"/>
                <a:ea typeface="TDTD와이즈굴림"/>
                <a:cs typeface="TDTD와이즈굴림"/>
                <a:sym typeface="TDTD와이즈굴림"/>
              </a:rPr>
              <a:t>]</a:t>
            </a:r>
            <a:endParaRPr kumimoji="0" lang="ko-KR" altLang="en-US" sz="1800" b="0" i="0" u="none" strike="noStrike" kern="120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8" name="TextBox 7">
            <a:extLst>
              <a:ext uri="{FF2B5EF4-FFF2-40B4-BE49-F238E27FC236}">
                <a16:creationId xmlns:a16="http://schemas.microsoft.com/office/drawing/2014/main" id="{9922E833-9753-7E65-0F8D-9064FBEF3D5F}"/>
              </a:ext>
            </a:extLst>
          </p:cNvPr>
          <p:cNvSpPr txBox="1"/>
          <p:nvPr/>
        </p:nvSpPr>
        <p:spPr>
          <a:xfrm>
            <a:off x="2090991" y="6057900"/>
            <a:ext cx="35478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a:ea typeface="맑은 고딕" panose="020B0503020000020004" pitchFamily="50" charset="-127"/>
                <a:cs typeface="+mn-cs"/>
              </a:rPr>
              <a:t>Ui </a:t>
            </a:r>
            <a:r>
              <a:rPr kumimoji="0" lang="ko-KR" altLang="en-US" sz="1800" b="0" i="0" u="none" strike="noStrike" kern="1200" cap="none" spc="0" normalizeH="0" baseline="0" noProof="0" dirty="0">
                <a:ln>
                  <a:noFill/>
                </a:ln>
                <a:solidFill>
                  <a:prstClr val="black"/>
                </a:solidFill>
                <a:effectLst/>
                <a:uLnTx/>
                <a:uFillTx/>
                <a:latin typeface="Calibri"/>
                <a:ea typeface="맑은 고딕" panose="020B0503020000020004" pitchFamily="50" charset="-127"/>
                <a:cs typeface="+mn-cs"/>
              </a:rPr>
              <a:t>화면 삽입</a:t>
            </a:r>
          </a:p>
        </p:txBody>
      </p:sp>
    </p:spTree>
    <p:extLst>
      <p:ext uri="{BB962C8B-B14F-4D97-AF65-F5344CB8AC3E}">
        <p14:creationId xmlns:p14="http://schemas.microsoft.com/office/powerpoint/2010/main" val="1070687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762000" y="447867"/>
            <a:ext cx="8002491" cy="760721"/>
          </a:xfrm>
          <a:prstGeom prst="rect">
            <a:avLst/>
          </a:prstGeom>
        </p:spPr>
        <p:txBody>
          <a:bodyPr lIns="0" tIns="0" rIns="0" bIns="0" rtlCol="0" anchor="t">
            <a:spAutoFit/>
          </a:bodyPr>
          <a:lstStyle/>
          <a:p>
            <a:pPr marL="0" lvl="0" indent="0" algn="l">
              <a:lnSpc>
                <a:spcPts val="6622"/>
              </a:lnSpc>
            </a:pPr>
            <a:r>
              <a:rPr lang="en-US" sz="3600" spc="145" dirty="0">
                <a:solidFill>
                  <a:srgbClr val="000000"/>
                </a:solidFill>
                <a:latin typeface="TDTD와이즈굴림"/>
                <a:ea typeface="TDTD와이즈굴림"/>
                <a:cs typeface="TDTD와이즈굴림"/>
                <a:sym typeface="TDTD와이즈굴림"/>
              </a:rPr>
              <a:t>[ </a:t>
            </a:r>
            <a:r>
              <a:rPr lang="ko-KR" altLang="en-US" sz="3600" spc="145" dirty="0">
                <a:solidFill>
                  <a:srgbClr val="000000"/>
                </a:solidFill>
                <a:latin typeface="TDTD와이즈굴림"/>
                <a:ea typeface="TDTD와이즈굴림"/>
                <a:cs typeface="TDTD와이즈굴림"/>
                <a:sym typeface="TDTD와이즈굴림"/>
              </a:rPr>
              <a:t>웹 인터페이스 및 사용자 알림</a:t>
            </a:r>
            <a:r>
              <a:rPr lang="en-US" sz="3600" spc="145" dirty="0">
                <a:solidFill>
                  <a:srgbClr val="000000"/>
                </a:solidFill>
                <a:latin typeface="TDTD와이즈굴림"/>
                <a:ea typeface="TDTD와이즈굴림"/>
                <a:cs typeface="TDTD와이즈굴림"/>
                <a:sym typeface="TDTD와이즈굴림"/>
              </a:rPr>
              <a:t>] </a:t>
            </a:r>
          </a:p>
        </p:txBody>
      </p:sp>
      <p:sp>
        <p:nvSpPr>
          <p:cNvPr id="14" name="Freeform 14"/>
          <p:cNvSpPr/>
          <p:nvPr/>
        </p:nvSpPr>
        <p:spPr>
          <a:xfrm>
            <a:off x="16695084" y="-304322"/>
            <a:ext cx="1128431" cy="1132550"/>
          </a:xfrm>
          <a:custGeom>
            <a:avLst/>
            <a:gdLst/>
            <a:ahLst/>
            <a:cxnLst/>
            <a:rect l="l" t="t" r="r" b="b"/>
            <a:pathLst>
              <a:path w="1128431" h="1132550">
                <a:moveTo>
                  <a:pt x="0" y="0"/>
                </a:moveTo>
                <a:lnTo>
                  <a:pt x="1128432" y="0"/>
                </a:lnTo>
                <a:lnTo>
                  <a:pt x="1128432" y="1132550"/>
                </a:lnTo>
                <a:lnTo>
                  <a:pt x="0" y="11325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16" name="그림 15">
            <a:extLst>
              <a:ext uri="{FF2B5EF4-FFF2-40B4-BE49-F238E27FC236}">
                <a16:creationId xmlns:a16="http://schemas.microsoft.com/office/drawing/2014/main" id="{4D2C3073-36DB-0411-2D5F-8E573EBB5F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0566" y="1689586"/>
            <a:ext cx="3434596" cy="7277100"/>
          </a:xfrm>
          <a:prstGeom prst="rect">
            <a:avLst/>
          </a:prstGeom>
        </p:spPr>
      </p:pic>
      <p:pic>
        <p:nvPicPr>
          <p:cNvPr id="18" name="그림 17">
            <a:extLst>
              <a:ext uri="{FF2B5EF4-FFF2-40B4-BE49-F238E27FC236}">
                <a16:creationId xmlns:a16="http://schemas.microsoft.com/office/drawing/2014/main" id="{4220FB40-AAE1-9401-C827-029630E910F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53713" y="1664738"/>
            <a:ext cx="3659087" cy="7301948"/>
          </a:xfrm>
          <a:prstGeom prst="rect">
            <a:avLst/>
          </a:prstGeom>
        </p:spPr>
      </p:pic>
      <p:pic>
        <p:nvPicPr>
          <p:cNvPr id="20" name="그림 19">
            <a:extLst>
              <a:ext uri="{FF2B5EF4-FFF2-40B4-BE49-F238E27FC236}">
                <a16:creationId xmlns:a16="http://schemas.microsoft.com/office/drawing/2014/main" id="{6A01A567-2995-69D2-AD83-2E82813D21A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79670" y="1664738"/>
            <a:ext cx="3691540" cy="7301948"/>
          </a:xfrm>
          <a:prstGeom prst="rect">
            <a:avLst/>
          </a:prstGeom>
        </p:spPr>
      </p:pic>
      <p:pic>
        <p:nvPicPr>
          <p:cNvPr id="22" name="그림 21">
            <a:extLst>
              <a:ext uri="{FF2B5EF4-FFF2-40B4-BE49-F238E27FC236}">
                <a16:creationId xmlns:a16="http://schemas.microsoft.com/office/drawing/2014/main" id="{02D837DA-5EDA-91DC-A530-4AECEC3630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21508" y="1664738"/>
            <a:ext cx="3419489" cy="7301948"/>
          </a:xfrm>
          <a:prstGeom prst="rect">
            <a:avLst/>
          </a:prstGeom>
        </p:spPr>
      </p:pic>
      <p:pic>
        <p:nvPicPr>
          <p:cNvPr id="24" name="그림 23">
            <a:extLst>
              <a:ext uri="{FF2B5EF4-FFF2-40B4-BE49-F238E27FC236}">
                <a16:creationId xmlns:a16="http://schemas.microsoft.com/office/drawing/2014/main" id="{1C3153ED-190A-B2F7-8D4D-6E710FBA40F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697167" y="1664738"/>
            <a:ext cx="3446324" cy="7301948"/>
          </a:xfrm>
          <a:prstGeom prst="rect">
            <a:avLst/>
          </a:prstGeom>
        </p:spPr>
      </p:pic>
    </p:spTree>
    <p:extLst>
      <p:ext uri="{BB962C8B-B14F-4D97-AF65-F5344CB8AC3E}">
        <p14:creationId xmlns:p14="http://schemas.microsoft.com/office/powerpoint/2010/main" val="9334757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TotalTime>
  <Words>1667</Words>
  <Application>Microsoft Office PowerPoint</Application>
  <PresentationFormat>사용자 지정</PresentationFormat>
  <Paragraphs>160</Paragraphs>
  <Slides>25</Slides>
  <Notes>0</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25</vt:i4>
      </vt:variant>
    </vt:vector>
  </HeadingPairs>
  <TitlesOfParts>
    <vt:vector size="34" baseType="lpstr">
      <vt:lpstr>TDTD와이즈굴림</vt:lpstr>
      <vt:lpstr>LG Smart UI Bold</vt:lpstr>
      <vt:lpstr>Arial</vt:lpstr>
      <vt:lpstr>LG Smart UI SemiBold</vt:lpstr>
      <vt:lpstr>210 디딤고딕</vt:lpstr>
      <vt:lpstr>Calibri</vt:lpstr>
      <vt:lpstr>Balsamiq Sans</vt:lpstr>
      <vt:lpstr>Wingdings</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HeartSignal</dc:title>
  <cp:lastModifiedBy>연서 최</cp:lastModifiedBy>
  <cp:revision>3</cp:revision>
  <dcterms:created xsi:type="dcterms:W3CDTF">2006-08-16T00:00:00Z</dcterms:created>
  <dcterms:modified xsi:type="dcterms:W3CDTF">2024-09-01T08:55:50Z</dcterms:modified>
  <dc:identifier>DAGPMZQ8ob0</dc:identifier>
</cp:coreProperties>
</file>